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8" r:id="rId2"/>
    <p:sldId id="294" r:id="rId3"/>
    <p:sldId id="259" r:id="rId4"/>
    <p:sldId id="5220" r:id="rId5"/>
    <p:sldId id="295" r:id="rId6"/>
    <p:sldId id="5179" r:id="rId7"/>
    <p:sldId id="307" r:id="rId8"/>
    <p:sldId id="5191" r:id="rId9"/>
    <p:sldId id="5215" r:id="rId10"/>
    <p:sldId id="1302" r:id="rId11"/>
    <p:sldId id="5216" r:id="rId12"/>
    <p:sldId id="262" r:id="rId13"/>
    <p:sldId id="263" r:id="rId14"/>
    <p:sldId id="265" r:id="rId15"/>
    <p:sldId id="268" r:id="rId16"/>
    <p:sldId id="5214" r:id="rId17"/>
    <p:sldId id="267" r:id="rId18"/>
    <p:sldId id="269" r:id="rId19"/>
    <p:sldId id="277" r:id="rId20"/>
    <p:sldId id="271" r:id="rId21"/>
    <p:sldId id="266" r:id="rId22"/>
    <p:sldId id="1128" r:id="rId23"/>
    <p:sldId id="274" r:id="rId24"/>
    <p:sldId id="564" r:id="rId25"/>
    <p:sldId id="286" r:id="rId26"/>
    <p:sldId id="287" r:id="rId27"/>
    <p:sldId id="288" r:id="rId28"/>
    <p:sldId id="289" r:id="rId29"/>
    <p:sldId id="5219" r:id="rId30"/>
    <p:sldId id="1129" r:id="rId31"/>
    <p:sldId id="270" r:id="rId32"/>
    <p:sldId id="5211" r:id="rId33"/>
    <p:sldId id="5212" r:id="rId34"/>
    <p:sldId id="5213" r:id="rId35"/>
    <p:sldId id="272" r:id="rId36"/>
    <p:sldId id="290" r:id="rId37"/>
    <p:sldId id="273" r:id="rId38"/>
    <p:sldId id="276" r:id="rId39"/>
    <p:sldId id="567" r:id="rId40"/>
    <p:sldId id="456" r:id="rId41"/>
    <p:sldId id="559" r:id="rId42"/>
    <p:sldId id="532" r:id="rId43"/>
    <p:sldId id="542" r:id="rId44"/>
    <p:sldId id="543" r:id="rId45"/>
    <p:sldId id="544" r:id="rId46"/>
    <p:sldId id="545" r:id="rId47"/>
    <p:sldId id="546" r:id="rId48"/>
    <p:sldId id="547" r:id="rId49"/>
    <p:sldId id="548" r:id="rId50"/>
    <p:sldId id="549" r:id="rId51"/>
    <p:sldId id="550" r:id="rId52"/>
    <p:sldId id="551" r:id="rId53"/>
    <p:sldId id="552" r:id="rId54"/>
    <p:sldId id="553" r:id="rId55"/>
    <p:sldId id="554" r:id="rId56"/>
    <p:sldId id="555" r:id="rId57"/>
    <p:sldId id="556" r:id="rId58"/>
    <p:sldId id="557" r:id="rId59"/>
    <p:sldId id="560" r:id="rId60"/>
    <p:sldId id="279" r:id="rId61"/>
    <p:sldId id="281" r:id="rId62"/>
    <p:sldId id="280" r:id="rId63"/>
    <p:sldId id="278" r:id="rId64"/>
    <p:sldId id="282" r:id="rId65"/>
    <p:sldId id="283"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lson Lopez" initials="NL" lastIdx="1" clrIdx="0">
    <p:extLst>
      <p:ext uri="{19B8F6BF-5375-455C-9EA6-DF929625EA0E}">
        <p15:presenceInfo xmlns:p15="http://schemas.microsoft.com/office/powerpoint/2012/main" userId="S::Nelson.Lopez1@ibm.com::c3e8863a-e5c8-4eb0-893a-4d9b3ad73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1"/>
  </p:normalViewPr>
  <p:slideViewPr>
    <p:cSldViewPr snapToGrid="0" snapToObjects="1">
      <p:cViewPr varScale="1">
        <p:scale>
          <a:sx n="99" d="100"/>
          <a:sy n="99" d="100"/>
        </p:scale>
        <p:origin x="108"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08:05:51.225" idx="1">
    <p:pos x="10" y="10"/>
    <p:text>title - What is Git for z/OS</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FE47C-AE18-40D5-82FB-2C717E02C8DA}"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de-DE"/>
        </a:p>
      </dgm:t>
    </dgm:pt>
    <dgm:pt modelId="{8E5F0002-82F4-4734-B296-54343CE76433}">
      <dgm:prSet phldrT="[Text]"/>
      <dgm:spPr/>
      <dgm:t>
        <a:bodyPr/>
        <a:lstStyle/>
        <a:p>
          <a:r>
            <a:rPr lang="de-DE"/>
            <a:t>Production</a:t>
          </a:r>
        </a:p>
      </dgm:t>
    </dgm:pt>
    <dgm:pt modelId="{C4CE7E32-91B8-48AB-942E-11856E09FDA0}" type="parTrans" cxnId="{DB6995B9-29FE-44EE-BBC3-D6796D841A4F}">
      <dgm:prSet/>
      <dgm:spPr/>
      <dgm:t>
        <a:bodyPr/>
        <a:lstStyle/>
        <a:p>
          <a:endParaRPr lang="de-DE"/>
        </a:p>
      </dgm:t>
    </dgm:pt>
    <dgm:pt modelId="{FB861B20-031F-4ADA-9985-C6999E1EC3CB}" type="sibTrans" cxnId="{DB6995B9-29FE-44EE-BBC3-D6796D841A4F}">
      <dgm:prSet/>
      <dgm:spPr/>
      <dgm:t>
        <a:bodyPr/>
        <a:lstStyle/>
        <a:p>
          <a:endParaRPr lang="de-DE"/>
        </a:p>
      </dgm:t>
    </dgm:pt>
    <dgm:pt modelId="{5F348EA7-69BB-42A5-BEA0-631A31394A93}">
      <dgm:prSet phldrT="[Text]"/>
      <dgm:spPr/>
      <dgm:t>
        <a:bodyPr/>
        <a:lstStyle/>
        <a:p>
          <a:r>
            <a:rPr lang="de-DE"/>
            <a:t>Test</a:t>
          </a:r>
        </a:p>
      </dgm:t>
    </dgm:pt>
    <dgm:pt modelId="{7455BB02-5CFB-4C35-B60F-579E7B04A4B9}" type="parTrans" cxnId="{3721419D-8D2E-4494-BA82-8A157BB4F48B}">
      <dgm:prSet/>
      <dgm:spPr/>
      <dgm:t>
        <a:bodyPr/>
        <a:lstStyle/>
        <a:p>
          <a:endParaRPr lang="de-DE"/>
        </a:p>
      </dgm:t>
    </dgm:pt>
    <dgm:pt modelId="{E3A91B57-35DD-4228-9541-764311BEC6B6}" type="sibTrans" cxnId="{3721419D-8D2E-4494-BA82-8A157BB4F48B}">
      <dgm:prSet/>
      <dgm:spPr/>
      <dgm:t>
        <a:bodyPr/>
        <a:lstStyle/>
        <a:p>
          <a:endParaRPr lang="de-DE"/>
        </a:p>
      </dgm:t>
    </dgm:pt>
    <dgm:pt modelId="{E8DF845E-56AA-4F69-AFB8-4D436A1648A8}">
      <dgm:prSet phldrT="[Text]"/>
      <dgm:spPr/>
      <dgm:t>
        <a:bodyPr/>
        <a:lstStyle/>
        <a:p>
          <a:r>
            <a:rPr lang="de-DE"/>
            <a:t>Acceptance</a:t>
          </a:r>
        </a:p>
      </dgm:t>
    </dgm:pt>
    <dgm:pt modelId="{CE1C1164-44F4-4B06-83CA-BCD3A8EB11B8}" type="parTrans" cxnId="{FC446663-28A3-4778-98D6-6249EAEB4D6F}">
      <dgm:prSet/>
      <dgm:spPr/>
      <dgm:t>
        <a:bodyPr/>
        <a:lstStyle/>
        <a:p>
          <a:endParaRPr lang="de-DE"/>
        </a:p>
      </dgm:t>
    </dgm:pt>
    <dgm:pt modelId="{DF8F7F28-E8F3-43D8-B1EE-F2F6D5712865}" type="sibTrans" cxnId="{FC446663-28A3-4778-98D6-6249EAEB4D6F}">
      <dgm:prSet/>
      <dgm:spPr/>
      <dgm:t>
        <a:bodyPr/>
        <a:lstStyle/>
        <a:p>
          <a:endParaRPr lang="de-DE"/>
        </a:p>
      </dgm:t>
    </dgm:pt>
    <dgm:pt modelId="{69522AA1-2B08-469A-BFFD-7C5505E84072}">
      <dgm:prSet phldrT="[Text]"/>
      <dgm:spPr/>
      <dgm:t>
        <a:bodyPr/>
        <a:lstStyle/>
        <a:p>
          <a:r>
            <a:rPr lang="de-DE"/>
            <a:t>Development</a:t>
          </a:r>
        </a:p>
      </dgm:t>
    </dgm:pt>
    <dgm:pt modelId="{A445ECF4-5A22-447F-8FEB-75D2859DCC1F}" type="parTrans" cxnId="{9C8B6602-7BBD-4520-B27A-ECFA3106A058}">
      <dgm:prSet/>
      <dgm:spPr/>
      <dgm:t>
        <a:bodyPr/>
        <a:lstStyle/>
        <a:p>
          <a:endParaRPr lang="de-DE"/>
        </a:p>
      </dgm:t>
    </dgm:pt>
    <dgm:pt modelId="{5482A1A8-3427-42A8-8960-777945AF0B8C}" type="sibTrans" cxnId="{9C8B6602-7BBD-4520-B27A-ECFA3106A058}">
      <dgm:prSet/>
      <dgm:spPr/>
      <dgm:t>
        <a:bodyPr/>
        <a:lstStyle/>
        <a:p>
          <a:endParaRPr lang="de-DE"/>
        </a:p>
      </dgm:t>
    </dgm:pt>
    <dgm:pt modelId="{F1B72B4E-39E8-4A25-8ED8-9FAA9A662603}" type="pres">
      <dgm:prSet presAssocID="{3F8FE47C-AE18-40D5-82FB-2C717E02C8DA}" presName="hierChild1" presStyleCnt="0">
        <dgm:presLayoutVars>
          <dgm:chPref val="1"/>
          <dgm:dir/>
          <dgm:animOne val="branch"/>
          <dgm:animLvl val="lvl"/>
          <dgm:resizeHandles/>
        </dgm:presLayoutVars>
      </dgm:prSet>
      <dgm:spPr/>
    </dgm:pt>
    <dgm:pt modelId="{BBF75AED-20AC-4A45-A3F3-FD3618991349}" type="pres">
      <dgm:prSet presAssocID="{8E5F0002-82F4-4734-B296-54343CE76433}" presName="hierRoot1" presStyleCnt="0"/>
      <dgm:spPr/>
    </dgm:pt>
    <dgm:pt modelId="{7E6F0566-3947-4127-942C-2EC22E528D43}" type="pres">
      <dgm:prSet presAssocID="{8E5F0002-82F4-4734-B296-54343CE76433}" presName="composite" presStyleCnt="0"/>
      <dgm:spPr/>
    </dgm:pt>
    <dgm:pt modelId="{BA0916D9-2434-4984-AD15-AB8C61D559D6}" type="pres">
      <dgm:prSet presAssocID="{8E5F0002-82F4-4734-B296-54343CE76433}" presName="image" presStyleLbl="node0" presStyleIdx="0" presStyleCnt="1"/>
      <dgm:spPr/>
    </dgm:pt>
    <dgm:pt modelId="{A71CA29C-AB78-4A1F-8DAE-FC58C81BB3D0}" type="pres">
      <dgm:prSet presAssocID="{8E5F0002-82F4-4734-B296-54343CE76433}" presName="text" presStyleLbl="revTx" presStyleIdx="0" presStyleCnt="4">
        <dgm:presLayoutVars>
          <dgm:chPref val="3"/>
        </dgm:presLayoutVars>
      </dgm:prSet>
      <dgm:spPr/>
    </dgm:pt>
    <dgm:pt modelId="{DBFD120E-C195-4CA4-BDC6-F37C103D84A9}" type="pres">
      <dgm:prSet presAssocID="{8E5F0002-82F4-4734-B296-54343CE76433}" presName="hierChild2" presStyleCnt="0"/>
      <dgm:spPr/>
    </dgm:pt>
    <dgm:pt modelId="{4DAC1B74-D8FB-45DF-8B34-9627B6CB3750}" type="pres">
      <dgm:prSet presAssocID="{CE1C1164-44F4-4B06-83CA-BCD3A8EB11B8}" presName="Name10" presStyleLbl="parChTrans1D2" presStyleIdx="0" presStyleCnt="1"/>
      <dgm:spPr/>
    </dgm:pt>
    <dgm:pt modelId="{F7EB9B55-3B95-4AEA-8E6E-12625D7C8EF4}" type="pres">
      <dgm:prSet presAssocID="{E8DF845E-56AA-4F69-AFB8-4D436A1648A8}" presName="hierRoot2" presStyleCnt="0"/>
      <dgm:spPr/>
    </dgm:pt>
    <dgm:pt modelId="{8B8AAC72-369F-415A-8445-BA2DDEEA25BE}" type="pres">
      <dgm:prSet presAssocID="{E8DF845E-56AA-4F69-AFB8-4D436A1648A8}" presName="composite2" presStyleCnt="0"/>
      <dgm:spPr/>
    </dgm:pt>
    <dgm:pt modelId="{062BE3D0-DA97-4300-91F3-6BF94E1999B4}" type="pres">
      <dgm:prSet presAssocID="{E8DF845E-56AA-4F69-AFB8-4D436A1648A8}" presName="image2" presStyleLbl="node2" presStyleIdx="0" presStyleCnt="1"/>
      <dgm:spPr/>
    </dgm:pt>
    <dgm:pt modelId="{8F30F7E6-C699-43ED-B8BE-6732E19A81E4}" type="pres">
      <dgm:prSet presAssocID="{E8DF845E-56AA-4F69-AFB8-4D436A1648A8}" presName="text2" presStyleLbl="revTx" presStyleIdx="1" presStyleCnt="4">
        <dgm:presLayoutVars>
          <dgm:chPref val="3"/>
        </dgm:presLayoutVars>
      </dgm:prSet>
      <dgm:spPr/>
    </dgm:pt>
    <dgm:pt modelId="{618100DC-14CF-4B0E-A76E-0F0B0B42C49C}" type="pres">
      <dgm:prSet presAssocID="{E8DF845E-56AA-4F69-AFB8-4D436A1648A8}" presName="hierChild3" presStyleCnt="0"/>
      <dgm:spPr/>
    </dgm:pt>
    <dgm:pt modelId="{4F57330D-ADED-44F0-83F5-480F040C40A5}" type="pres">
      <dgm:prSet presAssocID="{7455BB02-5CFB-4C35-B60F-579E7B04A4B9}" presName="Name17" presStyleLbl="parChTrans1D3" presStyleIdx="0" presStyleCnt="1"/>
      <dgm:spPr/>
    </dgm:pt>
    <dgm:pt modelId="{F9342521-7670-44B2-971B-1E461A78D4CA}" type="pres">
      <dgm:prSet presAssocID="{5F348EA7-69BB-42A5-BEA0-631A31394A93}" presName="hierRoot3" presStyleCnt="0"/>
      <dgm:spPr/>
    </dgm:pt>
    <dgm:pt modelId="{267809CC-D8D0-4F5F-9403-C21B697624EA}" type="pres">
      <dgm:prSet presAssocID="{5F348EA7-69BB-42A5-BEA0-631A31394A93}" presName="composite3" presStyleCnt="0"/>
      <dgm:spPr/>
    </dgm:pt>
    <dgm:pt modelId="{9067C12C-6627-4EF4-9814-B0C56E84752D}" type="pres">
      <dgm:prSet presAssocID="{5F348EA7-69BB-42A5-BEA0-631A31394A93}" presName="image3" presStyleLbl="node3" presStyleIdx="0" presStyleCnt="1"/>
      <dgm:spPr/>
    </dgm:pt>
    <dgm:pt modelId="{0F1DD599-79EA-4D3C-ADC0-AAF7302725DC}" type="pres">
      <dgm:prSet presAssocID="{5F348EA7-69BB-42A5-BEA0-631A31394A93}" presName="text3" presStyleLbl="revTx" presStyleIdx="2" presStyleCnt="4">
        <dgm:presLayoutVars>
          <dgm:chPref val="3"/>
        </dgm:presLayoutVars>
      </dgm:prSet>
      <dgm:spPr/>
    </dgm:pt>
    <dgm:pt modelId="{C3D30B03-5DA1-4738-84B7-B3519871D4A5}" type="pres">
      <dgm:prSet presAssocID="{5F348EA7-69BB-42A5-BEA0-631A31394A93}" presName="hierChild4" presStyleCnt="0"/>
      <dgm:spPr/>
    </dgm:pt>
    <dgm:pt modelId="{8860867F-7A49-4879-A108-EE4942244AA5}" type="pres">
      <dgm:prSet presAssocID="{A445ECF4-5A22-447F-8FEB-75D2859DCC1F}" presName="Name23" presStyleLbl="parChTrans1D4" presStyleIdx="0" presStyleCnt="1"/>
      <dgm:spPr/>
    </dgm:pt>
    <dgm:pt modelId="{4AAF2405-5346-4D46-A1DC-963404DA09FE}" type="pres">
      <dgm:prSet presAssocID="{69522AA1-2B08-469A-BFFD-7C5505E84072}" presName="hierRoot4" presStyleCnt="0"/>
      <dgm:spPr/>
    </dgm:pt>
    <dgm:pt modelId="{A087AFB6-343F-4D57-B1E1-9C3E376052ED}" type="pres">
      <dgm:prSet presAssocID="{69522AA1-2B08-469A-BFFD-7C5505E84072}" presName="composite4" presStyleCnt="0"/>
      <dgm:spPr/>
    </dgm:pt>
    <dgm:pt modelId="{E83A622A-BA09-453B-ACC7-3494B0997DFE}" type="pres">
      <dgm:prSet presAssocID="{69522AA1-2B08-469A-BFFD-7C5505E84072}" presName="image4" presStyleLbl="node4" presStyleIdx="0" presStyleCnt="1"/>
      <dgm:spPr/>
    </dgm:pt>
    <dgm:pt modelId="{CFC3CC28-B00F-4209-9A73-BF60B7564457}" type="pres">
      <dgm:prSet presAssocID="{69522AA1-2B08-469A-BFFD-7C5505E84072}" presName="text4" presStyleLbl="revTx" presStyleIdx="3" presStyleCnt="4">
        <dgm:presLayoutVars>
          <dgm:chPref val="3"/>
        </dgm:presLayoutVars>
      </dgm:prSet>
      <dgm:spPr/>
    </dgm:pt>
    <dgm:pt modelId="{BE960B9C-7F89-4B05-A735-D7D54B526F2F}" type="pres">
      <dgm:prSet presAssocID="{69522AA1-2B08-469A-BFFD-7C5505E84072}" presName="hierChild5" presStyleCnt="0"/>
      <dgm:spPr/>
    </dgm:pt>
  </dgm:ptLst>
  <dgm:cxnLst>
    <dgm:cxn modelId="{9C8B6602-7BBD-4520-B27A-ECFA3106A058}" srcId="{5F348EA7-69BB-42A5-BEA0-631A31394A93}" destId="{69522AA1-2B08-469A-BFFD-7C5505E84072}" srcOrd="0" destOrd="0" parTransId="{A445ECF4-5A22-447F-8FEB-75D2859DCC1F}" sibTransId="{5482A1A8-3427-42A8-8960-777945AF0B8C}"/>
    <dgm:cxn modelId="{61ABDB03-6D2F-684A-A5FD-2024A797D5C5}" type="presOf" srcId="{E8DF845E-56AA-4F69-AFB8-4D436A1648A8}" destId="{8F30F7E6-C699-43ED-B8BE-6732E19A81E4}" srcOrd="0" destOrd="0" presId="urn:microsoft.com/office/officeart/2009/layout/CirclePictureHierarchy"/>
    <dgm:cxn modelId="{90B62111-03CD-8A49-AF97-F30ACCDEDFE8}" type="presOf" srcId="{A445ECF4-5A22-447F-8FEB-75D2859DCC1F}" destId="{8860867F-7A49-4879-A108-EE4942244AA5}" srcOrd="0" destOrd="0" presId="urn:microsoft.com/office/officeart/2009/layout/CirclePictureHierarchy"/>
    <dgm:cxn modelId="{85882C2F-9342-9949-97EE-D53888BA3FAA}" type="presOf" srcId="{69522AA1-2B08-469A-BFFD-7C5505E84072}" destId="{CFC3CC28-B00F-4209-9A73-BF60B7564457}" srcOrd="0" destOrd="0" presId="urn:microsoft.com/office/officeart/2009/layout/CirclePictureHierarchy"/>
    <dgm:cxn modelId="{ACEE2E38-7CB3-DD48-884D-58FB3568EE6D}" type="presOf" srcId="{8E5F0002-82F4-4734-B296-54343CE76433}" destId="{A71CA29C-AB78-4A1F-8DAE-FC58C81BB3D0}" srcOrd="0" destOrd="0" presId="urn:microsoft.com/office/officeart/2009/layout/CirclePictureHierarchy"/>
    <dgm:cxn modelId="{FC446663-28A3-4778-98D6-6249EAEB4D6F}" srcId="{8E5F0002-82F4-4734-B296-54343CE76433}" destId="{E8DF845E-56AA-4F69-AFB8-4D436A1648A8}" srcOrd="0" destOrd="0" parTransId="{CE1C1164-44F4-4B06-83CA-BCD3A8EB11B8}" sibTransId="{DF8F7F28-E8F3-43D8-B1EE-F2F6D5712865}"/>
    <dgm:cxn modelId="{A8231E46-3A7A-9747-8213-168F4BFC7314}" type="presOf" srcId="{CE1C1164-44F4-4B06-83CA-BCD3A8EB11B8}" destId="{4DAC1B74-D8FB-45DF-8B34-9627B6CB3750}" srcOrd="0" destOrd="0" presId="urn:microsoft.com/office/officeart/2009/layout/CirclePictureHierarchy"/>
    <dgm:cxn modelId="{0867488D-126B-E248-ADE6-35311983EDE3}" type="presOf" srcId="{5F348EA7-69BB-42A5-BEA0-631A31394A93}" destId="{0F1DD599-79EA-4D3C-ADC0-AAF7302725DC}" srcOrd="0" destOrd="0" presId="urn:microsoft.com/office/officeart/2009/layout/CirclePictureHierarchy"/>
    <dgm:cxn modelId="{3721419D-8D2E-4494-BA82-8A157BB4F48B}" srcId="{E8DF845E-56AA-4F69-AFB8-4D436A1648A8}" destId="{5F348EA7-69BB-42A5-BEA0-631A31394A93}" srcOrd="0" destOrd="0" parTransId="{7455BB02-5CFB-4C35-B60F-579E7B04A4B9}" sibTransId="{E3A91B57-35DD-4228-9541-764311BEC6B6}"/>
    <dgm:cxn modelId="{B3255CAD-7A74-7343-BAA8-D881C8AFB11F}" type="presOf" srcId="{7455BB02-5CFB-4C35-B60F-579E7B04A4B9}" destId="{4F57330D-ADED-44F0-83F5-480F040C40A5}" srcOrd="0" destOrd="0" presId="urn:microsoft.com/office/officeart/2009/layout/CirclePictureHierarchy"/>
    <dgm:cxn modelId="{2275F5B3-C4E2-C747-8100-1DDB88BB5AD0}" type="presOf" srcId="{3F8FE47C-AE18-40D5-82FB-2C717E02C8DA}" destId="{F1B72B4E-39E8-4A25-8ED8-9FAA9A662603}" srcOrd="0" destOrd="0" presId="urn:microsoft.com/office/officeart/2009/layout/CirclePictureHierarchy"/>
    <dgm:cxn modelId="{DB6995B9-29FE-44EE-BBC3-D6796D841A4F}" srcId="{3F8FE47C-AE18-40D5-82FB-2C717E02C8DA}" destId="{8E5F0002-82F4-4734-B296-54343CE76433}" srcOrd="0" destOrd="0" parTransId="{C4CE7E32-91B8-48AB-942E-11856E09FDA0}" sibTransId="{FB861B20-031F-4ADA-9985-C6999E1EC3CB}"/>
    <dgm:cxn modelId="{FE6D9A39-D41E-5241-A42A-66819A8E4D4D}" type="presParOf" srcId="{F1B72B4E-39E8-4A25-8ED8-9FAA9A662603}" destId="{BBF75AED-20AC-4A45-A3F3-FD3618991349}" srcOrd="0" destOrd="0" presId="urn:microsoft.com/office/officeart/2009/layout/CirclePictureHierarchy"/>
    <dgm:cxn modelId="{E8274B7A-04D5-2042-9278-CD1E37AEC1A6}" type="presParOf" srcId="{BBF75AED-20AC-4A45-A3F3-FD3618991349}" destId="{7E6F0566-3947-4127-942C-2EC22E528D43}" srcOrd="0" destOrd="0" presId="urn:microsoft.com/office/officeart/2009/layout/CirclePictureHierarchy"/>
    <dgm:cxn modelId="{28C75CB7-BD2D-F54D-9C7C-12D7ED83B1D9}" type="presParOf" srcId="{7E6F0566-3947-4127-942C-2EC22E528D43}" destId="{BA0916D9-2434-4984-AD15-AB8C61D559D6}" srcOrd="0" destOrd="0" presId="urn:microsoft.com/office/officeart/2009/layout/CirclePictureHierarchy"/>
    <dgm:cxn modelId="{F274623E-C340-AC4B-952E-0FE431D6B8B2}" type="presParOf" srcId="{7E6F0566-3947-4127-942C-2EC22E528D43}" destId="{A71CA29C-AB78-4A1F-8DAE-FC58C81BB3D0}" srcOrd="1" destOrd="0" presId="urn:microsoft.com/office/officeart/2009/layout/CirclePictureHierarchy"/>
    <dgm:cxn modelId="{85A42101-ADA0-3D4D-9428-CD7DA2DE54EB}" type="presParOf" srcId="{BBF75AED-20AC-4A45-A3F3-FD3618991349}" destId="{DBFD120E-C195-4CA4-BDC6-F37C103D84A9}" srcOrd="1" destOrd="0" presId="urn:microsoft.com/office/officeart/2009/layout/CirclePictureHierarchy"/>
    <dgm:cxn modelId="{A20B8034-B384-FA40-8034-29BC6036743C}" type="presParOf" srcId="{DBFD120E-C195-4CA4-BDC6-F37C103D84A9}" destId="{4DAC1B74-D8FB-45DF-8B34-9627B6CB3750}" srcOrd="0" destOrd="0" presId="urn:microsoft.com/office/officeart/2009/layout/CirclePictureHierarchy"/>
    <dgm:cxn modelId="{ED9FC19F-4C18-9646-B634-4525B07D69B7}" type="presParOf" srcId="{DBFD120E-C195-4CA4-BDC6-F37C103D84A9}" destId="{F7EB9B55-3B95-4AEA-8E6E-12625D7C8EF4}" srcOrd="1" destOrd="0" presId="urn:microsoft.com/office/officeart/2009/layout/CirclePictureHierarchy"/>
    <dgm:cxn modelId="{32411C80-F4D7-C94D-B590-A4ADAE613E12}" type="presParOf" srcId="{F7EB9B55-3B95-4AEA-8E6E-12625D7C8EF4}" destId="{8B8AAC72-369F-415A-8445-BA2DDEEA25BE}" srcOrd="0" destOrd="0" presId="urn:microsoft.com/office/officeart/2009/layout/CirclePictureHierarchy"/>
    <dgm:cxn modelId="{B81AEC54-072C-F94A-A583-FCD201955594}" type="presParOf" srcId="{8B8AAC72-369F-415A-8445-BA2DDEEA25BE}" destId="{062BE3D0-DA97-4300-91F3-6BF94E1999B4}" srcOrd="0" destOrd="0" presId="urn:microsoft.com/office/officeart/2009/layout/CirclePictureHierarchy"/>
    <dgm:cxn modelId="{AF34E823-66D2-3C43-8EC9-06E2A1333787}" type="presParOf" srcId="{8B8AAC72-369F-415A-8445-BA2DDEEA25BE}" destId="{8F30F7E6-C699-43ED-B8BE-6732E19A81E4}" srcOrd="1" destOrd="0" presId="urn:microsoft.com/office/officeart/2009/layout/CirclePictureHierarchy"/>
    <dgm:cxn modelId="{4EB593D0-50B4-6548-BE25-2EE53D47A9B9}" type="presParOf" srcId="{F7EB9B55-3B95-4AEA-8E6E-12625D7C8EF4}" destId="{618100DC-14CF-4B0E-A76E-0F0B0B42C49C}" srcOrd="1" destOrd="0" presId="urn:microsoft.com/office/officeart/2009/layout/CirclePictureHierarchy"/>
    <dgm:cxn modelId="{3E1FFD22-6FFB-D54B-BBFA-1787FE0F7A7F}" type="presParOf" srcId="{618100DC-14CF-4B0E-A76E-0F0B0B42C49C}" destId="{4F57330D-ADED-44F0-83F5-480F040C40A5}" srcOrd="0" destOrd="0" presId="urn:microsoft.com/office/officeart/2009/layout/CirclePictureHierarchy"/>
    <dgm:cxn modelId="{B1E2F60A-A81F-3C44-A4D7-B82210963745}" type="presParOf" srcId="{618100DC-14CF-4B0E-A76E-0F0B0B42C49C}" destId="{F9342521-7670-44B2-971B-1E461A78D4CA}" srcOrd="1" destOrd="0" presId="urn:microsoft.com/office/officeart/2009/layout/CirclePictureHierarchy"/>
    <dgm:cxn modelId="{624C1738-876C-0C44-870C-727F8005CC10}" type="presParOf" srcId="{F9342521-7670-44B2-971B-1E461A78D4CA}" destId="{267809CC-D8D0-4F5F-9403-C21B697624EA}" srcOrd="0" destOrd="0" presId="urn:microsoft.com/office/officeart/2009/layout/CirclePictureHierarchy"/>
    <dgm:cxn modelId="{03E68152-9CC4-7E4E-BBC6-F42A500B9F32}" type="presParOf" srcId="{267809CC-D8D0-4F5F-9403-C21B697624EA}" destId="{9067C12C-6627-4EF4-9814-B0C56E84752D}" srcOrd="0" destOrd="0" presId="urn:microsoft.com/office/officeart/2009/layout/CirclePictureHierarchy"/>
    <dgm:cxn modelId="{D40CE148-C540-C141-A1B7-9F0FB5BF7634}" type="presParOf" srcId="{267809CC-D8D0-4F5F-9403-C21B697624EA}" destId="{0F1DD599-79EA-4D3C-ADC0-AAF7302725DC}" srcOrd="1" destOrd="0" presId="urn:microsoft.com/office/officeart/2009/layout/CirclePictureHierarchy"/>
    <dgm:cxn modelId="{B354D0C6-2C49-594A-B148-46828CC7385A}" type="presParOf" srcId="{F9342521-7670-44B2-971B-1E461A78D4CA}" destId="{C3D30B03-5DA1-4738-84B7-B3519871D4A5}" srcOrd="1" destOrd="0" presId="urn:microsoft.com/office/officeart/2009/layout/CirclePictureHierarchy"/>
    <dgm:cxn modelId="{7CC73E6B-6B8C-DD42-BFEA-D638C8B6245F}" type="presParOf" srcId="{C3D30B03-5DA1-4738-84B7-B3519871D4A5}" destId="{8860867F-7A49-4879-A108-EE4942244AA5}" srcOrd="0" destOrd="0" presId="urn:microsoft.com/office/officeart/2009/layout/CirclePictureHierarchy"/>
    <dgm:cxn modelId="{ACD2985B-0244-8A49-97E5-3EF0E21D11FF}" type="presParOf" srcId="{C3D30B03-5DA1-4738-84B7-B3519871D4A5}" destId="{4AAF2405-5346-4D46-A1DC-963404DA09FE}" srcOrd="1" destOrd="0" presId="urn:microsoft.com/office/officeart/2009/layout/CirclePictureHierarchy"/>
    <dgm:cxn modelId="{4C8A02C1-38F4-7F4E-9DD4-4DC763D3C8DB}" type="presParOf" srcId="{4AAF2405-5346-4D46-A1DC-963404DA09FE}" destId="{A087AFB6-343F-4D57-B1E1-9C3E376052ED}" srcOrd="0" destOrd="0" presId="urn:microsoft.com/office/officeart/2009/layout/CirclePictureHierarchy"/>
    <dgm:cxn modelId="{1940A738-1B69-E64D-A160-21076A49C0ED}" type="presParOf" srcId="{A087AFB6-343F-4D57-B1E1-9C3E376052ED}" destId="{E83A622A-BA09-453B-ACC7-3494B0997DFE}" srcOrd="0" destOrd="0" presId="urn:microsoft.com/office/officeart/2009/layout/CirclePictureHierarchy"/>
    <dgm:cxn modelId="{4546A045-A0C8-8F48-8B21-75AF40C6D79D}" type="presParOf" srcId="{A087AFB6-343F-4D57-B1E1-9C3E376052ED}" destId="{CFC3CC28-B00F-4209-9A73-BF60B7564457}" srcOrd="1" destOrd="0" presId="urn:microsoft.com/office/officeart/2009/layout/CirclePictureHierarchy"/>
    <dgm:cxn modelId="{7C7FB53E-DC71-BA44-9E13-CE1B1A315AB7}" type="presParOf" srcId="{4AAF2405-5346-4D46-A1DC-963404DA09FE}" destId="{BE960B9C-7F89-4B05-A735-D7D54B526F2F}" srcOrd="1" destOrd="0" presId="urn:microsoft.com/office/officeart/2009/layout/CirclePictureHierarchy"/>
  </dgm:cxnLst>
  <dgm:bg/>
  <dgm:whole>
    <a:ln>
      <a:solidFill>
        <a:schemeClr val="tx1"/>
      </a:solidFill>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3C642D-8C51-4CFD-881D-03BAAACBEC0C}"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de-DE"/>
        </a:p>
      </dgm:t>
    </dgm:pt>
    <dgm:pt modelId="{B405B914-7E51-4705-8BE0-CFFFB596CF0E}">
      <dgm:prSet phldrT="[Text]"/>
      <dgm:spPr/>
      <dgm:t>
        <a:bodyPr/>
        <a:lstStyle/>
        <a:p>
          <a:r>
            <a:rPr lang="de-DE"/>
            <a:t>Master</a:t>
          </a:r>
        </a:p>
      </dgm:t>
    </dgm:pt>
    <dgm:pt modelId="{88BCED3C-5C8C-48D3-B4F0-B425B931E0EC}" type="parTrans" cxnId="{8271AB3D-78C5-456F-B2B6-885AA686B3B1}">
      <dgm:prSet/>
      <dgm:spPr/>
      <dgm:t>
        <a:bodyPr/>
        <a:lstStyle/>
        <a:p>
          <a:endParaRPr lang="de-DE"/>
        </a:p>
      </dgm:t>
    </dgm:pt>
    <dgm:pt modelId="{4A4AF7C9-7EDC-4221-BF7A-C41C6A0E3EC5}" type="sibTrans" cxnId="{8271AB3D-78C5-456F-B2B6-885AA686B3B1}">
      <dgm:prSet/>
      <dgm:spPr/>
      <dgm:t>
        <a:bodyPr/>
        <a:lstStyle/>
        <a:p>
          <a:endParaRPr lang="de-DE"/>
        </a:p>
      </dgm:t>
    </dgm:pt>
    <dgm:pt modelId="{B84A6660-B1DD-4D15-82DF-4A3E982E850F}">
      <dgm:prSet phldrT="[Text]"/>
      <dgm:spPr/>
      <dgm:t>
        <a:bodyPr/>
        <a:lstStyle/>
        <a:p>
          <a:r>
            <a:rPr lang="de-DE"/>
            <a:t>Release</a:t>
          </a:r>
        </a:p>
      </dgm:t>
    </dgm:pt>
    <dgm:pt modelId="{8D7C9CA0-C052-45B8-A364-B4AA24D21943}" type="parTrans" cxnId="{0CD846E6-191B-4DDD-8A9C-3B4AA137BC6F}">
      <dgm:prSet/>
      <dgm:spPr/>
      <dgm:t>
        <a:bodyPr/>
        <a:lstStyle/>
        <a:p>
          <a:endParaRPr lang="de-DE"/>
        </a:p>
      </dgm:t>
    </dgm:pt>
    <dgm:pt modelId="{7CD568E9-BC8D-4B1F-BC92-9B73E2CFA58A}" type="sibTrans" cxnId="{0CD846E6-191B-4DDD-8A9C-3B4AA137BC6F}">
      <dgm:prSet/>
      <dgm:spPr/>
      <dgm:t>
        <a:bodyPr/>
        <a:lstStyle/>
        <a:p>
          <a:endParaRPr lang="de-DE"/>
        </a:p>
      </dgm:t>
    </dgm:pt>
    <dgm:pt modelId="{862A5962-BDBA-46D0-886C-9AEE44F254C4}">
      <dgm:prSet phldrT="[Text]"/>
      <dgm:spPr/>
      <dgm:t>
        <a:bodyPr/>
        <a:lstStyle/>
        <a:p>
          <a:r>
            <a:rPr lang="de-DE"/>
            <a:t>Feature 1</a:t>
          </a:r>
        </a:p>
      </dgm:t>
    </dgm:pt>
    <dgm:pt modelId="{839E80AC-4B22-4ADE-A63B-89C7D6B5D183}" type="parTrans" cxnId="{93DDD58D-D154-4ED3-B42E-E3AAF6C7516F}">
      <dgm:prSet/>
      <dgm:spPr/>
      <dgm:t>
        <a:bodyPr/>
        <a:lstStyle/>
        <a:p>
          <a:endParaRPr lang="de-DE"/>
        </a:p>
      </dgm:t>
    </dgm:pt>
    <dgm:pt modelId="{97A77603-68AC-41C5-B9B2-64F35CE3D1A3}" type="sibTrans" cxnId="{93DDD58D-D154-4ED3-B42E-E3AAF6C7516F}">
      <dgm:prSet/>
      <dgm:spPr/>
      <dgm:t>
        <a:bodyPr/>
        <a:lstStyle/>
        <a:p>
          <a:endParaRPr lang="de-DE"/>
        </a:p>
      </dgm:t>
    </dgm:pt>
    <dgm:pt modelId="{CFD278AD-4157-479E-A9D4-62FE74C88DF9}">
      <dgm:prSet phldrT="[Text]"/>
      <dgm:spPr/>
      <dgm:t>
        <a:bodyPr/>
        <a:lstStyle/>
        <a:p>
          <a:r>
            <a:rPr lang="de-DE"/>
            <a:t>Feature 2</a:t>
          </a:r>
        </a:p>
      </dgm:t>
    </dgm:pt>
    <dgm:pt modelId="{77EF502A-BDD9-4A8B-A989-5D425F144DC0}" type="parTrans" cxnId="{70EA6208-F27B-4716-9D8A-4D9409B31B98}">
      <dgm:prSet/>
      <dgm:spPr/>
      <dgm:t>
        <a:bodyPr/>
        <a:lstStyle/>
        <a:p>
          <a:endParaRPr lang="de-DE"/>
        </a:p>
      </dgm:t>
    </dgm:pt>
    <dgm:pt modelId="{FFCB040E-57AA-4CE7-98A5-56A424E2F491}" type="sibTrans" cxnId="{70EA6208-F27B-4716-9D8A-4D9409B31B98}">
      <dgm:prSet/>
      <dgm:spPr/>
      <dgm:t>
        <a:bodyPr/>
        <a:lstStyle/>
        <a:p>
          <a:endParaRPr lang="de-DE"/>
        </a:p>
      </dgm:t>
    </dgm:pt>
    <dgm:pt modelId="{98A53AEE-1DD0-4A4E-99C0-FA7FCB1284C0}">
      <dgm:prSet phldrT="[Text]"/>
      <dgm:spPr/>
      <dgm:t>
        <a:bodyPr/>
        <a:lstStyle/>
        <a:p>
          <a:r>
            <a:rPr lang="de-DE"/>
            <a:t>Fix  1</a:t>
          </a:r>
        </a:p>
      </dgm:t>
    </dgm:pt>
    <dgm:pt modelId="{8157F67F-38C1-4037-B9A1-02BC45EC2FB5}" type="parTrans" cxnId="{BE370CDA-CD16-4019-8026-3D42F5EB2F9C}">
      <dgm:prSet/>
      <dgm:spPr/>
      <dgm:t>
        <a:bodyPr/>
        <a:lstStyle/>
        <a:p>
          <a:endParaRPr lang="de-DE"/>
        </a:p>
      </dgm:t>
    </dgm:pt>
    <dgm:pt modelId="{D8473168-9214-4B8B-9744-F814BD846955}" type="sibTrans" cxnId="{BE370CDA-CD16-4019-8026-3D42F5EB2F9C}">
      <dgm:prSet/>
      <dgm:spPr/>
      <dgm:t>
        <a:bodyPr/>
        <a:lstStyle/>
        <a:p>
          <a:endParaRPr lang="de-DE"/>
        </a:p>
      </dgm:t>
    </dgm:pt>
    <dgm:pt modelId="{FA7F3CB7-B589-4EB6-89C9-606D26BA4C14}">
      <dgm:prSet phldrT="[Text]"/>
      <dgm:spPr/>
      <dgm:t>
        <a:bodyPr/>
        <a:lstStyle/>
        <a:p>
          <a:r>
            <a:rPr lang="de-DE"/>
            <a:t>Feature 3</a:t>
          </a:r>
        </a:p>
      </dgm:t>
    </dgm:pt>
    <dgm:pt modelId="{C2DA766F-3A82-40C3-B296-6D02821E1BDB}" type="parTrans" cxnId="{4DED07B0-08BE-4BE8-85FD-105EA9D81E31}">
      <dgm:prSet/>
      <dgm:spPr/>
      <dgm:t>
        <a:bodyPr/>
        <a:lstStyle/>
        <a:p>
          <a:endParaRPr lang="de-DE"/>
        </a:p>
      </dgm:t>
    </dgm:pt>
    <dgm:pt modelId="{96BE14BA-16BE-4ED9-93DD-C38025738C68}" type="sibTrans" cxnId="{4DED07B0-08BE-4BE8-85FD-105EA9D81E31}">
      <dgm:prSet/>
      <dgm:spPr/>
      <dgm:t>
        <a:bodyPr/>
        <a:lstStyle/>
        <a:p>
          <a:endParaRPr lang="de-DE"/>
        </a:p>
      </dgm:t>
    </dgm:pt>
    <dgm:pt modelId="{470C3741-25D6-4A28-82F7-0D808EB065A1}">
      <dgm:prSet phldrT="[Text]"/>
      <dgm:spPr/>
      <dgm:t>
        <a:bodyPr/>
        <a:lstStyle/>
        <a:p>
          <a:r>
            <a:rPr lang="de-DE"/>
            <a:t>Integration</a:t>
          </a:r>
        </a:p>
      </dgm:t>
    </dgm:pt>
    <dgm:pt modelId="{F5647286-8027-46CC-9EBA-002E0949CA3C}" type="parTrans" cxnId="{E1827933-8CF6-4B53-AC39-54B6EE8461C4}">
      <dgm:prSet/>
      <dgm:spPr/>
      <dgm:t>
        <a:bodyPr/>
        <a:lstStyle/>
        <a:p>
          <a:endParaRPr lang="de-DE"/>
        </a:p>
      </dgm:t>
    </dgm:pt>
    <dgm:pt modelId="{44F6B6A8-F3AC-4671-9FAA-5D104974C474}" type="sibTrans" cxnId="{E1827933-8CF6-4B53-AC39-54B6EE8461C4}">
      <dgm:prSet/>
      <dgm:spPr/>
      <dgm:t>
        <a:bodyPr/>
        <a:lstStyle/>
        <a:p>
          <a:endParaRPr lang="de-DE"/>
        </a:p>
      </dgm:t>
    </dgm:pt>
    <dgm:pt modelId="{74470115-4A67-4EA3-9781-319CA771F0F1}">
      <dgm:prSet phldrT="[Text]"/>
      <dgm:spPr/>
      <dgm:t>
        <a:bodyPr/>
        <a:lstStyle/>
        <a:p>
          <a:r>
            <a:rPr lang="de-DE"/>
            <a:t>Maintenance </a:t>
          </a:r>
        </a:p>
      </dgm:t>
    </dgm:pt>
    <dgm:pt modelId="{32F1D017-2C2E-450E-B7C2-67A56C3EB465}" type="parTrans" cxnId="{6819D838-1862-46D7-BD74-03AB97339614}">
      <dgm:prSet/>
      <dgm:spPr/>
      <dgm:t>
        <a:bodyPr/>
        <a:lstStyle/>
        <a:p>
          <a:endParaRPr lang="de-DE"/>
        </a:p>
      </dgm:t>
    </dgm:pt>
    <dgm:pt modelId="{566E80AC-D955-4301-9E37-9FA00C5D1F7A}" type="sibTrans" cxnId="{6819D838-1862-46D7-BD74-03AB97339614}">
      <dgm:prSet/>
      <dgm:spPr/>
      <dgm:t>
        <a:bodyPr/>
        <a:lstStyle/>
        <a:p>
          <a:endParaRPr lang="de-DE"/>
        </a:p>
      </dgm:t>
    </dgm:pt>
    <dgm:pt modelId="{A89C28E4-0393-431B-97AC-A0AE6E6ABDDD}" type="pres">
      <dgm:prSet presAssocID="{DB3C642D-8C51-4CFD-881D-03BAAACBEC0C}" presName="hierChild1" presStyleCnt="0">
        <dgm:presLayoutVars>
          <dgm:chPref val="1"/>
          <dgm:dir/>
          <dgm:animOne val="branch"/>
          <dgm:animLvl val="lvl"/>
          <dgm:resizeHandles/>
        </dgm:presLayoutVars>
      </dgm:prSet>
      <dgm:spPr/>
    </dgm:pt>
    <dgm:pt modelId="{5BF37634-7D72-4393-A0EF-31048E28C4C1}" type="pres">
      <dgm:prSet presAssocID="{B405B914-7E51-4705-8BE0-CFFFB596CF0E}" presName="hierRoot1" presStyleCnt="0"/>
      <dgm:spPr/>
    </dgm:pt>
    <dgm:pt modelId="{F3207DA8-CD95-4780-AC81-EEA2A17DB6F6}" type="pres">
      <dgm:prSet presAssocID="{B405B914-7E51-4705-8BE0-CFFFB596CF0E}" presName="composite" presStyleCnt="0"/>
      <dgm:spPr/>
    </dgm:pt>
    <dgm:pt modelId="{14178AEE-76C4-48EF-A22D-604C43EACE39}" type="pres">
      <dgm:prSet presAssocID="{B405B914-7E51-4705-8BE0-CFFFB596CF0E}" presName="image" presStyleLbl="node0" presStyleIdx="0" presStyleCnt="1"/>
      <dgm:spPr/>
    </dgm:pt>
    <dgm:pt modelId="{29BCDB0B-5E58-4269-905B-A7447664A68D}" type="pres">
      <dgm:prSet presAssocID="{B405B914-7E51-4705-8BE0-CFFFB596CF0E}" presName="text" presStyleLbl="revTx" presStyleIdx="0" presStyleCnt="8">
        <dgm:presLayoutVars>
          <dgm:chPref val="3"/>
        </dgm:presLayoutVars>
      </dgm:prSet>
      <dgm:spPr/>
    </dgm:pt>
    <dgm:pt modelId="{EAE734D7-6A9D-46E1-97A3-4488A8E98562}" type="pres">
      <dgm:prSet presAssocID="{B405B914-7E51-4705-8BE0-CFFFB596CF0E}" presName="hierChild2" presStyleCnt="0"/>
      <dgm:spPr/>
    </dgm:pt>
    <dgm:pt modelId="{446BEA45-C546-4592-AAA1-5E5385247C16}" type="pres">
      <dgm:prSet presAssocID="{8D7C9CA0-C052-45B8-A364-B4AA24D21943}" presName="Name10" presStyleLbl="parChTrans1D2" presStyleIdx="0" presStyleCnt="2"/>
      <dgm:spPr/>
    </dgm:pt>
    <dgm:pt modelId="{1E4BB80E-BFB9-424C-890D-D265901E3CA5}" type="pres">
      <dgm:prSet presAssocID="{B84A6660-B1DD-4D15-82DF-4A3E982E850F}" presName="hierRoot2" presStyleCnt="0"/>
      <dgm:spPr/>
    </dgm:pt>
    <dgm:pt modelId="{E74DF168-96FF-468C-ABDE-A10921B9C5A8}" type="pres">
      <dgm:prSet presAssocID="{B84A6660-B1DD-4D15-82DF-4A3E982E850F}" presName="composite2" presStyleCnt="0"/>
      <dgm:spPr/>
    </dgm:pt>
    <dgm:pt modelId="{2767852F-E292-472E-8D37-3848563D0938}" type="pres">
      <dgm:prSet presAssocID="{B84A6660-B1DD-4D15-82DF-4A3E982E850F}" presName="image2" presStyleLbl="node2" presStyleIdx="0" presStyleCnt="2"/>
      <dgm:spPr/>
    </dgm:pt>
    <dgm:pt modelId="{D1B7B0E8-5DE0-4448-9590-C9ECC4FF26E7}" type="pres">
      <dgm:prSet presAssocID="{B84A6660-B1DD-4D15-82DF-4A3E982E850F}" presName="text2" presStyleLbl="revTx" presStyleIdx="1" presStyleCnt="8">
        <dgm:presLayoutVars>
          <dgm:chPref val="3"/>
        </dgm:presLayoutVars>
      </dgm:prSet>
      <dgm:spPr/>
    </dgm:pt>
    <dgm:pt modelId="{5EA533CB-C085-4FB3-9572-9CB0051DCECB}" type="pres">
      <dgm:prSet presAssocID="{B84A6660-B1DD-4D15-82DF-4A3E982E850F}" presName="hierChild3" presStyleCnt="0"/>
      <dgm:spPr/>
    </dgm:pt>
    <dgm:pt modelId="{233ECED1-0ED9-4757-9F0F-F135CD354E88}" type="pres">
      <dgm:prSet presAssocID="{F5647286-8027-46CC-9EBA-002E0949CA3C}" presName="Name17" presStyleLbl="parChTrans1D3" presStyleIdx="0" presStyleCnt="2"/>
      <dgm:spPr/>
    </dgm:pt>
    <dgm:pt modelId="{D3C2CA6E-5B4A-40F0-9CF8-32E374FF2207}" type="pres">
      <dgm:prSet presAssocID="{470C3741-25D6-4A28-82F7-0D808EB065A1}" presName="hierRoot3" presStyleCnt="0"/>
      <dgm:spPr/>
    </dgm:pt>
    <dgm:pt modelId="{4C49FB91-A347-47B4-898B-D5842E0808B5}" type="pres">
      <dgm:prSet presAssocID="{470C3741-25D6-4A28-82F7-0D808EB065A1}" presName="composite3" presStyleCnt="0"/>
      <dgm:spPr/>
    </dgm:pt>
    <dgm:pt modelId="{0483A1EF-ABFB-41F0-82AF-C4830E7F7F01}" type="pres">
      <dgm:prSet presAssocID="{470C3741-25D6-4A28-82F7-0D808EB065A1}" presName="image3" presStyleLbl="node3" presStyleIdx="0" presStyleCnt="2"/>
      <dgm:spPr/>
    </dgm:pt>
    <dgm:pt modelId="{CDCFF402-F2D9-4676-A74A-40C2FDDF9ACB}" type="pres">
      <dgm:prSet presAssocID="{470C3741-25D6-4A28-82F7-0D808EB065A1}" presName="text3" presStyleLbl="revTx" presStyleIdx="2" presStyleCnt="8">
        <dgm:presLayoutVars>
          <dgm:chPref val="3"/>
        </dgm:presLayoutVars>
      </dgm:prSet>
      <dgm:spPr/>
    </dgm:pt>
    <dgm:pt modelId="{85404ADB-07D1-42CE-B6CE-1DA6BC5E6145}" type="pres">
      <dgm:prSet presAssocID="{470C3741-25D6-4A28-82F7-0D808EB065A1}" presName="hierChild4" presStyleCnt="0"/>
      <dgm:spPr/>
    </dgm:pt>
    <dgm:pt modelId="{37E44131-A8CD-4E54-83DD-D884C9B90F95}" type="pres">
      <dgm:prSet presAssocID="{839E80AC-4B22-4ADE-A63B-89C7D6B5D183}" presName="Name23" presStyleLbl="parChTrans1D4" presStyleIdx="0" presStyleCnt="3"/>
      <dgm:spPr/>
    </dgm:pt>
    <dgm:pt modelId="{746FB1BB-DA8A-4DFD-8F06-D8A18ABD1B0E}" type="pres">
      <dgm:prSet presAssocID="{862A5962-BDBA-46D0-886C-9AEE44F254C4}" presName="hierRoot4" presStyleCnt="0"/>
      <dgm:spPr/>
    </dgm:pt>
    <dgm:pt modelId="{65D223D0-AF42-4871-A1AA-58AE4D4D140D}" type="pres">
      <dgm:prSet presAssocID="{862A5962-BDBA-46D0-886C-9AEE44F254C4}" presName="composite4" presStyleCnt="0"/>
      <dgm:spPr/>
    </dgm:pt>
    <dgm:pt modelId="{039CA2DA-C5E3-4B37-8AAD-05F745126E56}" type="pres">
      <dgm:prSet presAssocID="{862A5962-BDBA-46D0-886C-9AEE44F254C4}" presName="image4" presStyleLbl="node4" presStyleIdx="0" presStyleCnt="3"/>
      <dgm:spPr/>
    </dgm:pt>
    <dgm:pt modelId="{F4FB65CB-05E6-44AC-8F19-C8F32BE3CA4F}" type="pres">
      <dgm:prSet presAssocID="{862A5962-BDBA-46D0-886C-9AEE44F254C4}" presName="text4" presStyleLbl="revTx" presStyleIdx="3" presStyleCnt="8">
        <dgm:presLayoutVars>
          <dgm:chPref val="3"/>
        </dgm:presLayoutVars>
      </dgm:prSet>
      <dgm:spPr/>
    </dgm:pt>
    <dgm:pt modelId="{7FEB5DFF-AF54-487A-817E-44214DA142E9}" type="pres">
      <dgm:prSet presAssocID="{862A5962-BDBA-46D0-886C-9AEE44F254C4}" presName="hierChild5" presStyleCnt="0"/>
      <dgm:spPr/>
    </dgm:pt>
    <dgm:pt modelId="{CB68F1A3-7E95-4F66-AAF4-BD5711491BFA}" type="pres">
      <dgm:prSet presAssocID="{77EF502A-BDD9-4A8B-A989-5D425F144DC0}" presName="Name23" presStyleLbl="parChTrans1D4" presStyleIdx="1" presStyleCnt="3"/>
      <dgm:spPr/>
    </dgm:pt>
    <dgm:pt modelId="{D325DFB4-BBDA-4E6F-AEB0-09F401394784}" type="pres">
      <dgm:prSet presAssocID="{CFD278AD-4157-479E-A9D4-62FE74C88DF9}" presName="hierRoot4" presStyleCnt="0"/>
      <dgm:spPr/>
    </dgm:pt>
    <dgm:pt modelId="{CB9AAE21-3690-45EA-BBA2-2299C518B4E3}" type="pres">
      <dgm:prSet presAssocID="{CFD278AD-4157-479E-A9D4-62FE74C88DF9}" presName="composite4" presStyleCnt="0"/>
      <dgm:spPr/>
    </dgm:pt>
    <dgm:pt modelId="{92ADDD1B-2B4C-4F9D-BEB0-D713E5FC13C1}" type="pres">
      <dgm:prSet presAssocID="{CFD278AD-4157-479E-A9D4-62FE74C88DF9}" presName="image4" presStyleLbl="node4" presStyleIdx="1" presStyleCnt="3"/>
      <dgm:spPr/>
    </dgm:pt>
    <dgm:pt modelId="{9E2B165C-94E7-4379-B4DC-F7FC226B85D1}" type="pres">
      <dgm:prSet presAssocID="{CFD278AD-4157-479E-A9D4-62FE74C88DF9}" presName="text4" presStyleLbl="revTx" presStyleIdx="4" presStyleCnt="8">
        <dgm:presLayoutVars>
          <dgm:chPref val="3"/>
        </dgm:presLayoutVars>
      </dgm:prSet>
      <dgm:spPr/>
    </dgm:pt>
    <dgm:pt modelId="{71A37A00-26C7-4669-8D48-D1AEA46CDBEC}" type="pres">
      <dgm:prSet presAssocID="{CFD278AD-4157-479E-A9D4-62FE74C88DF9}" presName="hierChild5" presStyleCnt="0"/>
      <dgm:spPr/>
    </dgm:pt>
    <dgm:pt modelId="{6A47E78F-5265-4E4D-9653-6874F4138B4A}" type="pres">
      <dgm:prSet presAssocID="{C2DA766F-3A82-40C3-B296-6D02821E1BDB}" presName="Name23" presStyleLbl="parChTrans1D4" presStyleIdx="2" presStyleCnt="3"/>
      <dgm:spPr/>
    </dgm:pt>
    <dgm:pt modelId="{7D99309F-69C6-4F2F-96A2-6DC3BE701A2D}" type="pres">
      <dgm:prSet presAssocID="{FA7F3CB7-B589-4EB6-89C9-606D26BA4C14}" presName="hierRoot4" presStyleCnt="0"/>
      <dgm:spPr/>
    </dgm:pt>
    <dgm:pt modelId="{F037B0DB-7E79-4540-B4AA-0D614556B540}" type="pres">
      <dgm:prSet presAssocID="{FA7F3CB7-B589-4EB6-89C9-606D26BA4C14}" presName="composite4" presStyleCnt="0"/>
      <dgm:spPr/>
    </dgm:pt>
    <dgm:pt modelId="{AC03D5C8-3773-491D-9548-0310CB15AA95}" type="pres">
      <dgm:prSet presAssocID="{FA7F3CB7-B589-4EB6-89C9-606D26BA4C14}" presName="image4" presStyleLbl="node4" presStyleIdx="2" presStyleCnt="3"/>
      <dgm:spPr/>
    </dgm:pt>
    <dgm:pt modelId="{7E7AD439-A461-4898-AC67-0AC29F9ACDB8}" type="pres">
      <dgm:prSet presAssocID="{FA7F3CB7-B589-4EB6-89C9-606D26BA4C14}" presName="text4" presStyleLbl="revTx" presStyleIdx="5" presStyleCnt="8">
        <dgm:presLayoutVars>
          <dgm:chPref val="3"/>
        </dgm:presLayoutVars>
      </dgm:prSet>
      <dgm:spPr/>
    </dgm:pt>
    <dgm:pt modelId="{EC4A41F6-3B85-468D-9DD4-38DC2C934BAE}" type="pres">
      <dgm:prSet presAssocID="{FA7F3CB7-B589-4EB6-89C9-606D26BA4C14}" presName="hierChild5" presStyleCnt="0"/>
      <dgm:spPr/>
    </dgm:pt>
    <dgm:pt modelId="{C5089420-9C9C-449C-9B95-AEA8F6FE7031}" type="pres">
      <dgm:prSet presAssocID="{32F1D017-2C2E-450E-B7C2-67A56C3EB465}" presName="Name10" presStyleLbl="parChTrans1D2" presStyleIdx="1" presStyleCnt="2"/>
      <dgm:spPr/>
    </dgm:pt>
    <dgm:pt modelId="{80957911-26B8-499E-8B2E-971B58309271}" type="pres">
      <dgm:prSet presAssocID="{74470115-4A67-4EA3-9781-319CA771F0F1}" presName="hierRoot2" presStyleCnt="0"/>
      <dgm:spPr/>
    </dgm:pt>
    <dgm:pt modelId="{D2A27412-2CA0-4C2C-9FC8-6A28603C0A34}" type="pres">
      <dgm:prSet presAssocID="{74470115-4A67-4EA3-9781-319CA771F0F1}" presName="composite2" presStyleCnt="0"/>
      <dgm:spPr/>
    </dgm:pt>
    <dgm:pt modelId="{948E0FD0-A4A5-413F-843B-A3AA644CFFB7}" type="pres">
      <dgm:prSet presAssocID="{74470115-4A67-4EA3-9781-319CA771F0F1}" presName="image2" presStyleLbl="node2" presStyleIdx="1" presStyleCnt="2"/>
      <dgm:spPr/>
    </dgm:pt>
    <dgm:pt modelId="{292AE392-FE38-4904-BD90-9B39FB367FAD}" type="pres">
      <dgm:prSet presAssocID="{74470115-4A67-4EA3-9781-319CA771F0F1}" presName="text2" presStyleLbl="revTx" presStyleIdx="6" presStyleCnt="8">
        <dgm:presLayoutVars>
          <dgm:chPref val="3"/>
        </dgm:presLayoutVars>
      </dgm:prSet>
      <dgm:spPr/>
    </dgm:pt>
    <dgm:pt modelId="{2D43F22E-AF0C-49F0-AD37-6983B6C16466}" type="pres">
      <dgm:prSet presAssocID="{74470115-4A67-4EA3-9781-319CA771F0F1}" presName="hierChild3" presStyleCnt="0"/>
      <dgm:spPr/>
    </dgm:pt>
    <dgm:pt modelId="{64F5F395-036A-40F7-870B-BEB9586C0470}" type="pres">
      <dgm:prSet presAssocID="{8157F67F-38C1-4037-B9A1-02BC45EC2FB5}" presName="Name17" presStyleLbl="parChTrans1D3" presStyleIdx="1" presStyleCnt="2"/>
      <dgm:spPr/>
    </dgm:pt>
    <dgm:pt modelId="{8B075BFF-520A-408C-A54D-FF2B3B04FE70}" type="pres">
      <dgm:prSet presAssocID="{98A53AEE-1DD0-4A4E-99C0-FA7FCB1284C0}" presName="hierRoot3" presStyleCnt="0"/>
      <dgm:spPr/>
    </dgm:pt>
    <dgm:pt modelId="{665235DA-9D7B-444D-A0B3-B84721E48E4A}" type="pres">
      <dgm:prSet presAssocID="{98A53AEE-1DD0-4A4E-99C0-FA7FCB1284C0}" presName="composite3" presStyleCnt="0"/>
      <dgm:spPr/>
    </dgm:pt>
    <dgm:pt modelId="{E543F3BD-97C6-49C0-B07D-5CB7AC643003}" type="pres">
      <dgm:prSet presAssocID="{98A53AEE-1DD0-4A4E-99C0-FA7FCB1284C0}" presName="image3" presStyleLbl="node3" presStyleIdx="1" presStyleCnt="2"/>
      <dgm:spPr/>
    </dgm:pt>
    <dgm:pt modelId="{44EB1C4D-EB38-4A0A-B362-C43F385532C0}" type="pres">
      <dgm:prSet presAssocID="{98A53AEE-1DD0-4A4E-99C0-FA7FCB1284C0}" presName="text3" presStyleLbl="revTx" presStyleIdx="7" presStyleCnt="8">
        <dgm:presLayoutVars>
          <dgm:chPref val="3"/>
        </dgm:presLayoutVars>
      </dgm:prSet>
      <dgm:spPr/>
    </dgm:pt>
    <dgm:pt modelId="{A768B1EA-60E9-47E2-85D3-7B0BE980D823}" type="pres">
      <dgm:prSet presAssocID="{98A53AEE-1DD0-4A4E-99C0-FA7FCB1284C0}" presName="hierChild4" presStyleCnt="0"/>
      <dgm:spPr/>
    </dgm:pt>
  </dgm:ptLst>
  <dgm:cxnLst>
    <dgm:cxn modelId="{70EA6208-F27B-4716-9D8A-4D9409B31B98}" srcId="{470C3741-25D6-4A28-82F7-0D808EB065A1}" destId="{CFD278AD-4157-479E-A9D4-62FE74C88DF9}" srcOrd="1" destOrd="0" parTransId="{77EF502A-BDD9-4A8B-A989-5D425F144DC0}" sibTransId="{FFCB040E-57AA-4CE7-98A5-56A424E2F491}"/>
    <dgm:cxn modelId="{69A1791A-D964-1942-B2D5-285D7A9DE883}" type="presOf" srcId="{32F1D017-2C2E-450E-B7C2-67A56C3EB465}" destId="{C5089420-9C9C-449C-9B95-AEA8F6FE7031}" srcOrd="0" destOrd="0" presId="urn:microsoft.com/office/officeart/2009/layout/CirclePictureHierarchy"/>
    <dgm:cxn modelId="{E1827933-8CF6-4B53-AC39-54B6EE8461C4}" srcId="{B84A6660-B1DD-4D15-82DF-4A3E982E850F}" destId="{470C3741-25D6-4A28-82F7-0D808EB065A1}" srcOrd="0" destOrd="0" parTransId="{F5647286-8027-46CC-9EBA-002E0949CA3C}" sibTransId="{44F6B6A8-F3AC-4671-9FAA-5D104974C474}"/>
    <dgm:cxn modelId="{6819D838-1862-46D7-BD74-03AB97339614}" srcId="{B405B914-7E51-4705-8BE0-CFFFB596CF0E}" destId="{74470115-4A67-4EA3-9781-319CA771F0F1}" srcOrd="1" destOrd="0" parTransId="{32F1D017-2C2E-450E-B7C2-67A56C3EB465}" sibTransId="{566E80AC-D955-4301-9E37-9FA00C5D1F7A}"/>
    <dgm:cxn modelId="{8271AB3D-78C5-456F-B2B6-885AA686B3B1}" srcId="{DB3C642D-8C51-4CFD-881D-03BAAACBEC0C}" destId="{B405B914-7E51-4705-8BE0-CFFFB596CF0E}" srcOrd="0" destOrd="0" parTransId="{88BCED3C-5C8C-48D3-B4F0-B425B931E0EC}" sibTransId="{4A4AF7C9-7EDC-4221-BF7A-C41C6A0E3EC5}"/>
    <dgm:cxn modelId="{8C378C4A-F6C4-2546-9AEF-658327CA8097}" type="presOf" srcId="{B405B914-7E51-4705-8BE0-CFFFB596CF0E}" destId="{29BCDB0B-5E58-4269-905B-A7447664A68D}" srcOrd="0" destOrd="0" presId="urn:microsoft.com/office/officeart/2009/layout/CirclePictureHierarchy"/>
    <dgm:cxn modelId="{80734F6D-1F26-0D4E-AE15-0854FC5C8B8E}" type="presOf" srcId="{470C3741-25D6-4A28-82F7-0D808EB065A1}" destId="{CDCFF402-F2D9-4676-A74A-40C2FDDF9ACB}" srcOrd="0" destOrd="0" presId="urn:microsoft.com/office/officeart/2009/layout/CirclePictureHierarchy"/>
    <dgm:cxn modelId="{BEB0257E-57B9-DF46-8303-234AA506ECF3}" type="presOf" srcId="{F5647286-8027-46CC-9EBA-002E0949CA3C}" destId="{233ECED1-0ED9-4757-9F0F-F135CD354E88}" srcOrd="0" destOrd="0" presId="urn:microsoft.com/office/officeart/2009/layout/CirclePictureHierarchy"/>
    <dgm:cxn modelId="{D05DA780-5D73-E84B-84E6-1433EA47F4E2}" type="presOf" srcId="{74470115-4A67-4EA3-9781-319CA771F0F1}" destId="{292AE392-FE38-4904-BD90-9B39FB367FAD}" srcOrd="0" destOrd="0" presId="urn:microsoft.com/office/officeart/2009/layout/CirclePictureHierarchy"/>
    <dgm:cxn modelId="{93DDD58D-D154-4ED3-B42E-E3AAF6C7516F}" srcId="{470C3741-25D6-4A28-82F7-0D808EB065A1}" destId="{862A5962-BDBA-46D0-886C-9AEE44F254C4}" srcOrd="0" destOrd="0" parTransId="{839E80AC-4B22-4ADE-A63B-89C7D6B5D183}" sibTransId="{97A77603-68AC-41C5-B9B2-64F35CE3D1A3}"/>
    <dgm:cxn modelId="{8F775899-0DA1-4846-BA4F-924F44D0449B}" type="presOf" srcId="{8157F67F-38C1-4037-B9A1-02BC45EC2FB5}" destId="{64F5F395-036A-40F7-870B-BEB9586C0470}" srcOrd="0" destOrd="0" presId="urn:microsoft.com/office/officeart/2009/layout/CirclePictureHierarchy"/>
    <dgm:cxn modelId="{116F58A9-8F06-034B-8C66-8FC17D08740B}" type="presOf" srcId="{77EF502A-BDD9-4A8B-A989-5D425F144DC0}" destId="{CB68F1A3-7E95-4F66-AAF4-BD5711491BFA}" srcOrd="0" destOrd="0" presId="urn:microsoft.com/office/officeart/2009/layout/CirclePictureHierarchy"/>
    <dgm:cxn modelId="{E9A6FAAC-022C-774E-9407-BE15C91479AA}" type="presOf" srcId="{DB3C642D-8C51-4CFD-881D-03BAAACBEC0C}" destId="{A89C28E4-0393-431B-97AC-A0AE6E6ABDDD}" srcOrd="0" destOrd="0" presId="urn:microsoft.com/office/officeart/2009/layout/CirclePictureHierarchy"/>
    <dgm:cxn modelId="{E28B5DAD-8F9F-394B-BF85-C0A3A058CA3F}" type="presOf" srcId="{98A53AEE-1DD0-4A4E-99C0-FA7FCB1284C0}" destId="{44EB1C4D-EB38-4A0A-B362-C43F385532C0}" srcOrd="0" destOrd="0" presId="urn:microsoft.com/office/officeart/2009/layout/CirclePictureHierarchy"/>
    <dgm:cxn modelId="{4DED07B0-08BE-4BE8-85FD-105EA9D81E31}" srcId="{470C3741-25D6-4A28-82F7-0D808EB065A1}" destId="{FA7F3CB7-B589-4EB6-89C9-606D26BA4C14}" srcOrd="2" destOrd="0" parTransId="{C2DA766F-3A82-40C3-B296-6D02821E1BDB}" sibTransId="{96BE14BA-16BE-4ED9-93DD-C38025738C68}"/>
    <dgm:cxn modelId="{56375CB4-F507-8F46-9A73-6ABA6F69FCD4}" type="presOf" srcId="{B84A6660-B1DD-4D15-82DF-4A3E982E850F}" destId="{D1B7B0E8-5DE0-4448-9590-C9ECC4FF26E7}" srcOrd="0" destOrd="0" presId="urn:microsoft.com/office/officeart/2009/layout/CirclePictureHierarchy"/>
    <dgm:cxn modelId="{F0C6CDC2-E3AD-F94A-820B-A923AE13D5D4}" type="presOf" srcId="{8D7C9CA0-C052-45B8-A364-B4AA24D21943}" destId="{446BEA45-C546-4592-AAA1-5E5385247C16}" srcOrd="0" destOrd="0" presId="urn:microsoft.com/office/officeart/2009/layout/CirclePictureHierarchy"/>
    <dgm:cxn modelId="{2D7078D9-B9A3-674B-AC3A-6AF77FC4F9EB}" type="presOf" srcId="{C2DA766F-3A82-40C3-B296-6D02821E1BDB}" destId="{6A47E78F-5265-4E4D-9653-6874F4138B4A}" srcOrd="0" destOrd="0" presId="urn:microsoft.com/office/officeart/2009/layout/CirclePictureHierarchy"/>
    <dgm:cxn modelId="{BE370CDA-CD16-4019-8026-3D42F5EB2F9C}" srcId="{74470115-4A67-4EA3-9781-319CA771F0F1}" destId="{98A53AEE-1DD0-4A4E-99C0-FA7FCB1284C0}" srcOrd="0" destOrd="0" parTransId="{8157F67F-38C1-4037-B9A1-02BC45EC2FB5}" sibTransId="{D8473168-9214-4B8B-9744-F814BD846955}"/>
    <dgm:cxn modelId="{75D333DE-8FBC-FB45-A8E4-5657C63B550E}" type="presOf" srcId="{CFD278AD-4157-479E-A9D4-62FE74C88DF9}" destId="{9E2B165C-94E7-4379-B4DC-F7FC226B85D1}" srcOrd="0" destOrd="0" presId="urn:microsoft.com/office/officeart/2009/layout/CirclePictureHierarchy"/>
    <dgm:cxn modelId="{E5C0BFE5-125F-E847-BA74-05FF39B73A19}" type="presOf" srcId="{862A5962-BDBA-46D0-886C-9AEE44F254C4}" destId="{F4FB65CB-05E6-44AC-8F19-C8F32BE3CA4F}" srcOrd="0" destOrd="0" presId="urn:microsoft.com/office/officeart/2009/layout/CirclePictureHierarchy"/>
    <dgm:cxn modelId="{0CD846E6-191B-4DDD-8A9C-3B4AA137BC6F}" srcId="{B405B914-7E51-4705-8BE0-CFFFB596CF0E}" destId="{B84A6660-B1DD-4D15-82DF-4A3E982E850F}" srcOrd="0" destOrd="0" parTransId="{8D7C9CA0-C052-45B8-A364-B4AA24D21943}" sibTransId="{7CD568E9-BC8D-4B1F-BC92-9B73E2CFA58A}"/>
    <dgm:cxn modelId="{BB763CE7-54AC-FF4B-92C0-5B11D8801B5F}" type="presOf" srcId="{839E80AC-4B22-4ADE-A63B-89C7D6B5D183}" destId="{37E44131-A8CD-4E54-83DD-D884C9B90F95}" srcOrd="0" destOrd="0" presId="urn:microsoft.com/office/officeart/2009/layout/CirclePictureHierarchy"/>
    <dgm:cxn modelId="{2E162BF3-90F3-CE44-A959-B0550DBF5C1B}" type="presOf" srcId="{FA7F3CB7-B589-4EB6-89C9-606D26BA4C14}" destId="{7E7AD439-A461-4898-AC67-0AC29F9ACDB8}" srcOrd="0" destOrd="0" presId="urn:microsoft.com/office/officeart/2009/layout/CirclePictureHierarchy"/>
    <dgm:cxn modelId="{C7E56B5D-177E-904D-96C9-CF3E1E096B41}" type="presParOf" srcId="{A89C28E4-0393-431B-97AC-A0AE6E6ABDDD}" destId="{5BF37634-7D72-4393-A0EF-31048E28C4C1}" srcOrd="0" destOrd="0" presId="urn:microsoft.com/office/officeart/2009/layout/CirclePictureHierarchy"/>
    <dgm:cxn modelId="{F0644ED4-D7C9-874B-8CAB-F4AC6B97499E}" type="presParOf" srcId="{5BF37634-7D72-4393-A0EF-31048E28C4C1}" destId="{F3207DA8-CD95-4780-AC81-EEA2A17DB6F6}" srcOrd="0" destOrd="0" presId="urn:microsoft.com/office/officeart/2009/layout/CirclePictureHierarchy"/>
    <dgm:cxn modelId="{932CB84C-30F7-5F4E-90CF-526E0D8A887A}" type="presParOf" srcId="{F3207DA8-CD95-4780-AC81-EEA2A17DB6F6}" destId="{14178AEE-76C4-48EF-A22D-604C43EACE39}" srcOrd="0" destOrd="0" presId="urn:microsoft.com/office/officeart/2009/layout/CirclePictureHierarchy"/>
    <dgm:cxn modelId="{1F37CDBA-721B-E04F-AC3C-670E11E7DC49}" type="presParOf" srcId="{F3207DA8-CD95-4780-AC81-EEA2A17DB6F6}" destId="{29BCDB0B-5E58-4269-905B-A7447664A68D}" srcOrd="1" destOrd="0" presId="urn:microsoft.com/office/officeart/2009/layout/CirclePictureHierarchy"/>
    <dgm:cxn modelId="{7FD0041B-E205-C240-9DE0-3DB231F38897}" type="presParOf" srcId="{5BF37634-7D72-4393-A0EF-31048E28C4C1}" destId="{EAE734D7-6A9D-46E1-97A3-4488A8E98562}" srcOrd="1" destOrd="0" presId="urn:microsoft.com/office/officeart/2009/layout/CirclePictureHierarchy"/>
    <dgm:cxn modelId="{1207299D-28D3-4B45-A42B-4D2E25247144}" type="presParOf" srcId="{EAE734D7-6A9D-46E1-97A3-4488A8E98562}" destId="{446BEA45-C546-4592-AAA1-5E5385247C16}" srcOrd="0" destOrd="0" presId="urn:microsoft.com/office/officeart/2009/layout/CirclePictureHierarchy"/>
    <dgm:cxn modelId="{43373A65-B4CF-EE41-8561-3A5A806CF95D}" type="presParOf" srcId="{EAE734D7-6A9D-46E1-97A3-4488A8E98562}" destId="{1E4BB80E-BFB9-424C-890D-D265901E3CA5}" srcOrd="1" destOrd="0" presId="urn:microsoft.com/office/officeart/2009/layout/CirclePictureHierarchy"/>
    <dgm:cxn modelId="{71609D14-D3CB-C940-BC13-B956E7C87556}" type="presParOf" srcId="{1E4BB80E-BFB9-424C-890D-D265901E3CA5}" destId="{E74DF168-96FF-468C-ABDE-A10921B9C5A8}" srcOrd="0" destOrd="0" presId="urn:microsoft.com/office/officeart/2009/layout/CirclePictureHierarchy"/>
    <dgm:cxn modelId="{B94D5086-5F23-E143-81E6-8604F6C0A681}" type="presParOf" srcId="{E74DF168-96FF-468C-ABDE-A10921B9C5A8}" destId="{2767852F-E292-472E-8D37-3848563D0938}" srcOrd="0" destOrd="0" presId="urn:microsoft.com/office/officeart/2009/layout/CirclePictureHierarchy"/>
    <dgm:cxn modelId="{70125973-DD51-AD4A-AE3E-378F8F6215CB}" type="presParOf" srcId="{E74DF168-96FF-468C-ABDE-A10921B9C5A8}" destId="{D1B7B0E8-5DE0-4448-9590-C9ECC4FF26E7}" srcOrd="1" destOrd="0" presId="urn:microsoft.com/office/officeart/2009/layout/CirclePictureHierarchy"/>
    <dgm:cxn modelId="{CF0476F1-2A71-184D-8450-82F4944587E0}" type="presParOf" srcId="{1E4BB80E-BFB9-424C-890D-D265901E3CA5}" destId="{5EA533CB-C085-4FB3-9572-9CB0051DCECB}" srcOrd="1" destOrd="0" presId="urn:microsoft.com/office/officeart/2009/layout/CirclePictureHierarchy"/>
    <dgm:cxn modelId="{5476639C-E4B9-5647-925B-001E8A97E277}" type="presParOf" srcId="{5EA533CB-C085-4FB3-9572-9CB0051DCECB}" destId="{233ECED1-0ED9-4757-9F0F-F135CD354E88}" srcOrd="0" destOrd="0" presId="urn:microsoft.com/office/officeart/2009/layout/CirclePictureHierarchy"/>
    <dgm:cxn modelId="{B882B957-E7BC-3B4E-83B9-C0C17930445C}" type="presParOf" srcId="{5EA533CB-C085-4FB3-9572-9CB0051DCECB}" destId="{D3C2CA6E-5B4A-40F0-9CF8-32E374FF2207}" srcOrd="1" destOrd="0" presId="urn:microsoft.com/office/officeart/2009/layout/CirclePictureHierarchy"/>
    <dgm:cxn modelId="{47DAA619-4400-6440-B8E2-5A04620C0DCC}" type="presParOf" srcId="{D3C2CA6E-5B4A-40F0-9CF8-32E374FF2207}" destId="{4C49FB91-A347-47B4-898B-D5842E0808B5}" srcOrd="0" destOrd="0" presId="urn:microsoft.com/office/officeart/2009/layout/CirclePictureHierarchy"/>
    <dgm:cxn modelId="{0F6AD4DC-4D3C-1F4D-8C8A-E25B19FB852B}" type="presParOf" srcId="{4C49FB91-A347-47B4-898B-D5842E0808B5}" destId="{0483A1EF-ABFB-41F0-82AF-C4830E7F7F01}" srcOrd="0" destOrd="0" presId="urn:microsoft.com/office/officeart/2009/layout/CirclePictureHierarchy"/>
    <dgm:cxn modelId="{3853B32C-F442-7A40-8E42-7037781329F2}" type="presParOf" srcId="{4C49FB91-A347-47B4-898B-D5842E0808B5}" destId="{CDCFF402-F2D9-4676-A74A-40C2FDDF9ACB}" srcOrd="1" destOrd="0" presId="urn:microsoft.com/office/officeart/2009/layout/CirclePictureHierarchy"/>
    <dgm:cxn modelId="{368C8C50-7CEE-F545-BA31-941A3D9EC269}" type="presParOf" srcId="{D3C2CA6E-5B4A-40F0-9CF8-32E374FF2207}" destId="{85404ADB-07D1-42CE-B6CE-1DA6BC5E6145}" srcOrd="1" destOrd="0" presId="urn:microsoft.com/office/officeart/2009/layout/CirclePictureHierarchy"/>
    <dgm:cxn modelId="{F13D18CB-496E-FA44-8EB4-825F00CA422E}" type="presParOf" srcId="{85404ADB-07D1-42CE-B6CE-1DA6BC5E6145}" destId="{37E44131-A8CD-4E54-83DD-D884C9B90F95}" srcOrd="0" destOrd="0" presId="urn:microsoft.com/office/officeart/2009/layout/CirclePictureHierarchy"/>
    <dgm:cxn modelId="{C757D0FF-AFA0-B64A-B89B-C036D046480A}" type="presParOf" srcId="{85404ADB-07D1-42CE-B6CE-1DA6BC5E6145}" destId="{746FB1BB-DA8A-4DFD-8F06-D8A18ABD1B0E}" srcOrd="1" destOrd="0" presId="urn:microsoft.com/office/officeart/2009/layout/CirclePictureHierarchy"/>
    <dgm:cxn modelId="{DF829B7B-EC7B-D340-A0BC-4EC391D39F02}" type="presParOf" srcId="{746FB1BB-DA8A-4DFD-8F06-D8A18ABD1B0E}" destId="{65D223D0-AF42-4871-A1AA-58AE4D4D140D}" srcOrd="0" destOrd="0" presId="urn:microsoft.com/office/officeart/2009/layout/CirclePictureHierarchy"/>
    <dgm:cxn modelId="{AFDB94B6-0841-5A4F-899F-9B7AD05436D5}" type="presParOf" srcId="{65D223D0-AF42-4871-A1AA-58AE4D4D140D}" destId="{039CA2DA-C5E3-4B37-8AAD-05F745126E56}" srcOrd="0" destOrd="0" presId="urn:microsoft.com/office/officeart/2009/layout/CirclePictureHierarchy"/>
    <dgm:cxn modelId="{8B11EE3F-3A3B-FB42-ACE3-EAA757C3ACC3}" type="presParOf" srcId="{65D223D0-AF42-4871-A1AA-58AE4D4D140D}" destId="{F4FB65CB-05E6-44AC-8F19-C8F32BE3CA4F}" srcOrd="1" destOrd="0" presId="urn:microsoft.com/office/officeart/2009/layout/CirclePictureHierarchy"/>
    <dgm:cxn modelId="{00864F5F-4BF3-7540-8454-F5CE7A5E1D48}" type="presParOf" srcId="{746FB1BB-DA8A-4DFD-8F06-D8A18ABD1B0E}" destId="{7FEB5DFF-AF54-487A-817E-44214DA142E9}" srcOrd="1" destOrd="0" presId="urn:microsoft.com/office/officeart/2009/layout/CirclePictureHierarchy"/>
    <dgm:cxn modelId="{31F864F2-E224-6340-8922-DE782F3A4CFF}" type="presParOf" srcId="{85404ADB-07D1-42CE-B6CE-1DA6BC5E6145}" destId="{CB68F1A3-7E95-4F66-AAF4-BD5711491BFA}" srcOrd="2" destOrd="0" presId="urn:microsoft.com/office/officeart/2009/layout/CirclePictureHierarchy"/>
    <dgm:cxn modelId="{812CF57A-837A-904C-BA0C-61DE4040C428}" type="presParOf" srcId="{85404ADB-07D1-42CE-B6CE-1DA6BC5E6145}" destId="{D325DFB4-BBDA-4E6F-AEB0-09F401394784}" srcOrd="3" destOrd="0" presId="urn:microsoft.com/office/officeart/2009/layout/CirclePictureHierarchy"/>
    <dgm:cxn modelId="{8E85B66E-5820-6841-997D-D989604E7E5A}" type="presParOf" srcId="{D325DFB4-BBDA-4E6F-AEB0-09F401394784}" destId="{CB9AAE21-3690-45EA-BBA2-2299C518B4E3}" srcOrd="0" destOrd="0" presId="urn:microsoft.com/office/officeart/2009/layout/CirclePictureHierarchy"/>
    <dgm:cxn modelId="{891A82CB-DDD4-1349-99E0-5E4DDE7D88DB}" type="presParOf" srcId="{CB9AAE21-3690-45EA-BBA2-2299C518B4E3}" destId="{92ADDD1B-2B4C-4F9D-BEB0-D713E5FC13C1}" srcOrd="0" destOrd="0" presId="urn:microsoft.com/office/officeart/2009/layout/CirclePictureHierarchy"/>
    <dgm:cxn modelId="{A5EE937E-BF35-6E4A-9805-8DE07B26DC50}" type="presParOf" srcId="{CB9AAE21-3690-45EA-BBA2-2299C518B4E3}" destId="{9E2B165C-94E7-4379-B4DC-F7FC226B85D1}" srcOrd="1" destOrd="0" presId="urn:microsoft.com/office/officeart/2009/layout/CirclePictureHierarchy"/>
    <dgm:cxn modelId="{7E886ABF-773F-DC48-8AC3-6A32AF986DFF}" type="presParOf" srcId="{D325DFB4-BBDA-4E6F-AEB0-09F401394784}" destId="{71A37A00-26C7-4669-8D48-D1AEA46CDBEC}" srcOrd="1" destOrd="0" presId="urn:microsoft.com/office/officeart/2009/layout/CirclePictureHierarchy"/>
    <dgm:cxn modelId="{9A9B63BB-5AEC-A343-AB86-3E35F725F3BC}" type="presParOf" srcId="{85404ADB-07D1-42CE-B6CE-1DA6BC5E6145}" destId="{6A47E78F-5265-4E4D-9653-6874F4138B4A}" srcOrd="4" destOrd="0" presId="urn:microsoft.com/office/officeart/2009/layout/CirclePictureHierarchy"/>
    <dgm:cxn modelId="{4942ED04-F93A-5B44-A6F9-5D34512BF59C}" type="presParOf" srcId="{85404ADB-07D1-42CE-B6CE-1DA6BC5E6145}" destId="{7D99309F-69C6-4F2F-96A2-6DC3BE701A2D}" srcOrd="5" destOrd="0" presId="urn:microsoft.com/office/officeart/2009/layout/CirclePictureHierarchy"/>
    <dgm:cxn modelId="{55FD9581-AEF6-004E-B426-19D4B6F9947A}" type="presParOf" srcId="{7D99309F-69C6-4F2F-96A2-6DC3BE701A2D}" destId="{F037B0DB-7E79-4540-B4AA-0D614556B540}" srcOrd="0" destOrd="0" presId="urn:microsoft.com/office/officeart/2009/layout/CirclePictureHierarchy"/>
    <dgm:cxn modelId="{A3968F97-36D5-7F42-8A32-23EDC36509B0}" type="presParOf" srcId="{F037B0DB-7E79-4540-B4AA-0D614556B540}" destId="{AC03D5C8-3773-491D-9548-0310CB15AA95}" srcOrd="0" destOrd="0" presId="urn:microsoft.com/office/officeart/2009/layout/CirclePictureHierarchy"/>
    <dgm:cxn modelId="{B99F0CAC-C43D-D54D-A4D9-7B3F6114A98E}" type="presParOf" srcId="{F037B0DB-7E79-4540-B4AA-0D614556B540}" destId="{7E7AD439-A461-4898-AC67-0AC29F9ACDB8}" srcOrd="1" destOrd="0" presId="urn:microsoft.com/office/officeart/2009/layout/CirclePictureHierarchy"/>
    <dgm:cxn modelId="{2DF057F4-B825-714A-BAAA-F3B016D30690}" type="presParOf" srcId="{7D99309F-69C6-4F2F-96A2-6DC3BE701A2D}" destId="{EC4A41F6-3B85-468D-9DD4-38DC2C934BAE}" srcOrd="1" destOrd="0" presId="urn:microsoft.com/office/officeart/2009/layout/CirclePictureHierarchy"/>
    <dgm:cxn modelId="{FFE41F88-E71D-CC43-B091-5D9116E4A07C}" type="presParOf" srcId="{EAE734D7-6A9D-46E1-97A3-4488A8E98562}" destId="{C5089420-9C9C-449C-9B95-AEA8F6FE7031}" srcOrd="2" destOrd="0" presId="urn:microsoft.com/office/officeart/2009/layout/CirclePictureHierarchy"/>
    <dgm:cxn modelId="{E15A8BB3-949A-C044-9A22-EB83EF8E6ABB}" type="presParOf" srcId="{EAE734D7-6A9D-46E1-97A3-4488A8E98562}" destId="{80957911-26B8-499E-8B2E-971B58309271}" srcOrd="3" destOrd="0" presId="urn:microsoft.com/office/officeart/2009/layout/CirclePictureHierarchy"/>
    <dgm:cxn modelId="{8582F92A-DDAB-154A-924D-1A4EE6D54767}" type="presParOf" srcId="{80957911-26B8-499E-8B2E-971B58309271}" destId="{D2A27412-2CA0-4C2C-9FC8-6A28603C0A34}" srcOrd="0" destOrd="0" presId="urn:microsoft.com/office/officeart/2009/layout/CirclePictureHierarchy"/>
    <dgm:cxn modelId="{78847288-2F4E-734F-ADB6-46FC80842683}" type="presParOf" srcId="{D2A27412-2CA0-4C2C-9FC8-6A28603C0A34}" destId="{948E0FD0-A4A5-413F-843B-A3AA644CFFB7}" srcOrd="0" destOrd="0" presId="urn:microsoft.com/office/officeart/2009/layout/CirclePictureHierarchy"/>
    <dgm:cxn modelId="{9A41C8A5-A29B-7B4A-9752-C3AC22010C5C}" type="presParOf" srcId="{D2A27412-2CA0-4C2C-9FC8-6A28603C0A34}" destId="{292AE392-FE38-4904-BD90-9B39FB367FAD}" srcOrd="1" destOrd="0" presId="urn:microsoft.com/office/officeart/2009/layout/CirclePictureHierarchy"/>
    <dgm:cxn modelId="{5F8816B4-3223-C842-999C-8A425BB0FE7F}" type="presParOf" srcId="{80957911-26B8-499E-8B2E-971B58309271}" destId="{2D43F22E-AF0C-49F0-AD37-6983B6C16466}" srcOrd="1" destOrd="0" presId="urn:microsoft.com/office/officeart/2009/layout/CirclePictureHierarchy"/>
    <dgm:cxn modelId="{A73D94DE-4F4B-9A4B-9432-49D4ADC64E3B}" type="presParOf" srcId="{2D43F22E-AF0C-49F0-AD37-6983B6C16466}" destId="{64F5F395-036A-40F7-870B-BEB9586C0470}" srcOrd="0" destOrd="0" presId="urn:microsoft.com/office/officeart/2009/layout/CirclePictureHierarchy"/>
    <dgm:cxn modelId="{FB8CB7E1-A465-2F47-BE17-3EC346CAEC9A}" type="presParOf" srcId="{2D43F22E-AF0C-49F0-AD37-6983B6C16466}" destId="{8B075BFF-520A-408C-A54D-FF2B3B04FE70}" srcOrd="1" destOrd="0" presId="urn:microsoft.com/office/officeart/2009/layout/CirclePictureHierarchy"/>
    <dgm:cxn modelId="{E59D2334-48EF-3640-AA54-B339F6205154}" type="presParOf" srcId="{8B075BFF-520A-408C-A54D-FF2B3B04FE70}" destId="{665235DA-9D7B-444D-A0B3-B84721E48E4A}" srcOrd="0" destOrd="0" presId="urn:microsoft.com/office/officeart/2009/layout/CirclePictureHierarchy"/>
    <dgm:cxn modelId="{E24C208A-1ABA-B440-8AD9-9AE884DA61EA}" type="presParOf" srcId="{665235DA-9D7B-444D-A0B3-B84721E48E4A}" destId="{E543F3BD-97C6-49C0-B07D-5CB7AC643003}" srcOrd="0" destOrd="0" presId="urn:microsoft.com/office/officeart/2009/layout/CirclePictureHierarchy"/>
    <dgm:cxn modelId="{5B871839-0F2E-F34D-91A4-0D7AD92FEF1C}" type="presParOf" srcId="{665235DA-9D7B-444D-A0B3-B84721E48E4A}" destId="{44EB1C4D-EB38-4A0A-B362-C43F385532C0}" srcOrd="1" destOrd="0" presId="urn:microsoft.com/office/officeart/2009/layout/CirclePictureHierarchy"/>
    <dgm:cxn modelId="{4EF1B97F-4D05-3E43-B92B-9685FCA14BC6}" type="presParOf" srcId="{8B075BFF-520A-408C-A54D-FF2B3B04FE70}" destId="{A768B1EA-60E9-47E2-85D3-7B0BE980D823}" srcOrd="1" destOrd="0" presId="urn:microsoft.com/office/officeart/2009/layout/CirclePictureHierarchy"/>
  </dgm:cxnLst>
  <dgm:bg>
    <a:effectLst>
      <a:outerShdw blurRad="50800" dist="38100" dir="5400000" algn="t" rotWithShape="0">
        <a:prstClr val="black">
          <a:alpha val="40000"/>
        </a:prstClr>
      </a:outerShdw>
    </a:effectLst>
  </dgm:bg>
  <dgm:whole>
    <a:ln>
      <a:solidFill>
        <a:schemeClr val="tx1"/>
      </a:solidFill>
    </a:ln>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A42BF3-99D7-40E6-9DD9-DB63F3B899A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CA"/>
        </a:p>
      </dgm:t>
    </dgm:pt>
    <dgm:pt modelId="{07C1C046-1A82-43E5-B37A-6FA4829F3059}">
      <dgm:prSet phldrT="[Text]"/>
      <dgm:spPr>
        <a:xfrm>
          <a:off x="752262" y="338976"/>
          <a:ext cx="906048" cy="90604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Analysis Tools</a:t>
          </a:r>
        </a:p>
      </dgm:t>
    </dgm:pt>
    <dgm:pt modelId="{8A35E54B-98C9-45AD-B7C8-8F3CAF572034}" type="parTrans" cxnId="{024B2390-12F8-4D75-961D-49265AF7AB5D}">
      <dgm:prSet/>
      <dgm:spPr/>
      <dgm:t>
        <a:bodyPr/>
        <a:lstStyle/>
        <a:p>
          <a:endParaRPr lang="en-CA"/>
        </a:p>
      </dgm:t>
    </dgm:pt>
    <dgm:pt modelId="{2C8B1698-DF03-4726-BE38-FF943958C92E}" type="sibTrans" cxnId="{024B2390-12F8-4D75-961D-49265AF7AB5D}">
      <dgm:prSet/>
      <dgm:spPr/>
      <dgm:t>
        <a:bodyPr/>
        <a:lstStyle/>
        <a:p>
          <a:endParaRPr lang="en-CA"/>
        </a:p>
      </dgm:t>
    </dgm:pt>
    <dgm:pt modelId="{C8544914-1840-4B82-BEF8-92527AA4FDEB}">
      <dgm:prSet phldrT="[Text]"/>
      <dgm:spPr>
        <a:xfrm>
          <a:off x="1205286" y="0"/>
          <a:ext cx="1812096" cy="1584000"/>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CA" b="1" dirty="0">
              <a:solidFill>
                <a:sysClr val="windowText" lastClr="000000">
                  <a:hueOff val="0"/>
                  <a:satOff val="0"/>
                  <a:lumOff val="0"/>
                  <a:alphaOff val="0"/>
                </a:sysClr>
              </a:solidFill>
              <a:latin typeface="Calibri" panose="020F0502020204030204"/>
              <a:ea typeface="+mn-ea"/>
              <a:cs typeface="+mn-cs"/>
            </a:rPr>
            <a:t>Questionnaire</a:t>
          </a:r>
        </a:p>
      </dgm:t>
    </dgm:pt>
    <dgm:pt modelId="{7222C039-871C-4B3A-993E-EB3240EFBFD3}" type="parTrans" cxnId="{0C72A51C-11E0-4850-BC88-44EA1A0A020E}">
      <dgm:prSet/>
      <dgm:spPr/>
      <dgm:t>
        <a:bodyPr/>
        <a:lstStyle/>
        <a:p>
          <a:endParaRPr lang="en-CA"/>
        </a:p>
      </dgm:t>
    </dgm:pt>
    <dgm:pt modelId="{79BB48E5-EF0A-4B33-BD2E-6AE8A7B94277}" type="sibTrans" cxnId="{0C72A51C-11E0-4850-BC88-44EA1A0A020E}">
      <dgm:prSet/>
      <dgm:spPr/>
      <dgm:t>
        <a:bodyPr/>
        <a:lstStyle/>
        <a:p>
          <a:endParaRPr lang="en-CA"/>
        </a:p>
      </dgm:t>
    </dgm:pt>
    <dgm:pt modelId="{4DB9E004-8E30-4A57-B219-FD46C694F11B}">
      <dgm:prSet phldrT="[Text]"/>
      <dgm:spPr>
        <a:xfrm>
          <a:off x="3149404" y="338975"/>
          <a:ext cx="906048" cy="90604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Extraction Tools</a:t>
          </a:r>
        </a:p>
      </dgm:t>
    </dgm:pt>
    <dgm:pt modelId="{566F2C4E-EE79-442C-B869-DA39E5306BDE}" type="parTrans" cxnId="{6C04BF3A-9BCD-4103-B814-CB404AA21D74}">
      <dgm:prSet/>
      <dgm:spPr/>
      <dgm:t>
        <a:bodyPr/>
        <a:lstStyle/>
        <a:p>
          <a:endParaRPr lang="en-CA"/>
        </a:p>
      </dgm:t>
    </dgm:pt>
    <dgm:pt modelId="{D64453F8-E986-40CD-91E8-9571FB53F6A9}" type="sibTrans" cxnId="{6C04BF3A-9BCD-4103-B814-CB404AA21D74}">
      <dgm:prSet/>
      <dgm:spPr/>
      <dgm:t>
        <a:bodyPr/>
        <a:lstStyle/>
        <a:p>
          <a:endParaRPr lang="en-CA"/>
        </a:p>
      </dgm:t>
    </dgm:pt>
    <dgm:pt modelId="{0C57186C-812A-47D8-A3DC-0EE35FF20591}">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hueOff val="0"/>
                  <a:satOff val="0"/>
                  <a:lumOff val="0"/>
                  <a:alphaOff val="0"/>
                </a:sysClr>
              </a:solidFill>
              <a:latin typeface="Calibri" panose="020F0502020204030204"/>
              <a:ea typeface="+mn-ea"/>
              <a:cs typeface="+mn-cs"/>
            </a:rPr>
            <a:t>BP/Client Tools</a:t>
          </a:r>
        </a:p>
      </dgm:t>
    </dgm:pt>
    <dgm:pt modelId="{E487F2C8-75AD-4C05-AA91-C70440068CAD}" type="parTrans" cxnId="{60D5D767-5E1F-4EBB-8FBA-F742C5416A94}">
      <dgm:prSet/>
      <dgm:spPr/>
      <dgm:t>
        <a:bodyPr/>
        <a:lstStyle/>
        <a:p>
          <a:endParaRPr lang="en-CA"/>
        </a:p>
      </dgm:t>
    </dgm:pt>
    <dgm:pt modelId="{1317EA33-4D6D-48D3-8D59-53A440256A8A}" type="sibTrans" cxnId="{60D5D767-5E1F-4EBB-8FBA-F742C5416A94}">
      <dgm:prSet/>
      <dgm:spPr/>
      <dgm:t>
        <a:bodyPr/>
        <a:lstStyle/>
        <a:p>
          <a:endParaRPr lang="en-CA"/>
        </a:p>
      </dgm:t>
    </dgm:pt>
    <dgm:pt modelId="{D3C0E67A-EC58-40C1-916F-300252DA5877}">
      <dgm:prSet phldrT="[Text]"/>
      <dgm:spPr>
        <a:xfrm>
          <a:off x="5546547" y="338975"/>
          <a:ext cx="906048" cy="90604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Scanner Tools</a:t>
          </a:r>
        </a:p>
      </dgm:t>
    </dgm:pt>
    <dgm:pt modelId="{F508CEDB-DE3D-4CAA-8483-7F89AC8F839B}" type="parTrans" cxnId="{2BD7A5A3-E057-4C9E-917F-AB8F9455FA64}">
      <dgm:prSet/>
      <dgm:spPr/>
      <dgm:t>
        <a:bodyPr/>
        <a:lstStyle/>
        <a:p>
          <a:endParaRPr lang="en-CA"/>
        </a:p>
      </dgm:t>
    </dgm:pt>
    <dgm:pt modelId="{5811F5CC-725A-4E53-B2E9-6F3CD0DE176F}" type="sibTrans" cxnId="{2BD7A5A3-E057-4C9E-917F-AB8F9455FA64}">
      <dgm:prSet/>
      <dgm:spPr/>
      <dgm:t>
        <a:bodyPr/>
        <a:lstStyle/>
        <a:p>
          <a:endParaRPr lang="en-CA"/>
        </a:p>
      </dgm:t>
    </dgm:pt>
    <dgm:pt modelId="{DB5A1DD3-78ED-4818-9F33-79998DC3A61D}">
      <dgm:prSet phldrT="[Text]" custT="1"/>
      <dgm:spPr>
        <a:xfrm>
          <a:off x="5999571" y="0"/>
          <a:ext cx="1812096" cy="1584000"/>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gm:spPr>
      <dgm:t>
        <a:bodyPr/>
        <a:lstStyle/>
        <a:p>
          <a:pPr>
            <a:buNone/>
          </a:pPr>
          <a:r>
            <a:rPr lang="en-CA" sz="1000" b="1" dirty="0">
              <a:solidFill>
                <a:sysClr val="windowText" lastClr="000000">
                  <a:hueOff val="0"/>
                  <a:satOff val="0"/>
                  <a:lumOff val="0"/>
                  <a:alphaOff val="0"/>
                </a:sysClr>
              </a:solidFill>
              <a:latin typeface="Calibri" panose="020F0502020204030204"/>
              <a:ea typeface="+mn-ea"/>
              <a:cs typeface="+mn-cs"/>
            </a:rPr>
            <a:t>Application discovery     (ADDI)</a:t>
          </a:r>
        </a:p>
      </dgm:t>
    </dgm:pt>
    <dgm:pt modelId="{C7ADC528-930E-4EE4-980A-652537AC33D9}" type="parTrans" cxnId="{293F34A6-FC6A-40B3-AD22-56D1C40A9D8B}">
      <dgm:prSet/>
      <dgm:spPr/>
      <dgm:t>
        <a:bodyPr/>
        <a:lstStyle/>
        <a:p>
          <a:endParaRPr lang="en-CA"/>
        </a:p>
      </dgm:t>
    </dgm:pt>
    <dgm:pt modelId="{D323F5AD-1403-4174-B3D0-DB47513EA794}" type="sibTrans" cxnId="{293F34A6-FC6A-40B3-AD22-56D1C40A9D8B}">
      <dgm:prSet/>
      <dgm:spPr/>
      <dgm:t>
        <a:bodyPr/>
        <a:lstStyle/>
        <a:p>
          <a:endParaRPr lang="en-CA"/>
        </a:p>
      </dgm:t>
    </dgm:pt>
    <dgm:pt modelId="{D0519CE5-4BCD-4AF1-9231-37AF38263D2E}">
      <dgm:prSet/>
      <dgm:spPr>
        <a:xfrm>
          <a:off x="7943690" y="338975"/>
          <a:ext cx="906048" cy="90604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Migration Tools</a:t>
          </a:r>
        </a:p>
      </dgm:t>
    </dgm:pt>
    <dgm:pt modelId="{9459772E-E698-4C22-8C73-DB6C09FA1842}" type="parTrans" cxnId="{22D3E54A-0585-4849-B29F-D3F0466928D6}">
      <dgm:prSet/>
      <dgm:spPr/>
      <dgm:t>
        <a:bodyPr/>
        <a:lstStyle/>
        <a:p>
          <a:endParaRPr lang="en-CA"/>
        </a:p>
      </dgm:t>
    </dgm:pt>
    <dgm:pt modelId="{AFF3C47D-B763-4FBA-A20F-258D32F54797}" type="sibTrans" cxnId="{22D3E54A-0585-4849-B29F-D3F0466928D6}">
      <dgm:prSet/>
      <dgm:spPr/>
      <dgm:t>
        <a:bodyPr/>
        <a:lstStyle/>
        <a:p>
          <a:endParaRPr lang="en-CA"/>
        </a:p>
      </dgm:t>
    </dgm:pt>
    <dgm:pt modelId="{2CE82DD2-4A0B-40E8-B5E7-15A934B08444}">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SCLM  Mig Toolkit</a:t>
          </a:r>
        </a:p>
      </dgm:t>
    </dgm:pt>
    <dgm:pt modelId="{003F3A80-1923-484C-8B4F-B62D979DC026}" type="parTrans" cxnId="{D0FA5B10-3078-4621-BA20-A7AA1F673085}">
      <dgm:prSet/>
      <dgm:spPr/>
      <dgm:t>
        <a:bodyPr/>
        <a:lstStyle/>
        <a:p>
          <a:endParaRPr lang="en-CA"/>
        </a:p>
      </dgm:t>
    </dgm:pt>
    <dgm:pt modelId="{8F67503B-A54A-4100-B81F-ACA3945694D9}" type="sibTrans" cxnId="{D0FA5B10-3078-4621-BA20-A7AA1F673085}">
      <dgm:prSet/>
      <dgm:spPr/>
      <dgm:t>
        <a:bodyPr/>
        <a:lstStyle/>
        <a:p>
          <a:endParaRPr lang="en-CA"/>
        </a:p>
      </dgm:t>
    </dgm:pt>
    <dgm:pt modelId="{9E405E6D-43D6-40D1-8671-207E04B125F0}">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Import Tool</a:t>
          </a:r>
        </a:p>
      </dgm:t>
    </dgm:pt>
    <dgm:pt modelId="{D3E0CBFA-0A5E-4C17-8206-10C7E3C598A6}" type="parTrans" cxnId="{868A958E-C287-4EDD-A04E-28E0FE2A6B73}">
      <dgm:prSet/>
      <dgm:spPr/>
      <dgm:t>
        <a:bodyPr/>
        <a:lstStyle/>
        <a:p>
          <a:endParaRPr lang="en-CA"/>
        </a:p>
      </dgm:t>
    </dgm:pt>
    <dgm:pt modelId="{3BA4B9E1-72DC-4F7C-9B4F-9C69FDF90F32}" type="sibTrans" cxnId="{868A958E-C287-4EDD-A04E-28E0FE2A6B73}">
      <dgm:prSet/>
      <dgm:spPr/>
      <dgm:t>
        <a:bodyPr/>
        <a:lstStyle/>
        <a:p>
          <a:endParaRPr lang="en-CA"/>
        </a:p>
      </dgm:t>
    </dgm:pt>
    <dgm:pt modelId="{42906699-BD76-41CE-A839-848A0BD00B07}">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JCL Mig Tool</a:t>
          </a:r>
        </a:p>
      </dgm:t>
    </dgm:pt>
    <dgm:pt modelId="{D1CDBA16-94B7-4502-9801-36B89EC7088F}" type="parTrans" cxnId="{459C6741-371B-4675-BBE0-B222CF6BAA5C}">
      <dgm:prSet/>
      <dgm:spPr/>
      <dgm:t>
        <a:bodyPr/>
        <a:lstStyle/>
        <a:p>
          <a:endParaRPr lang="en-CA"/>
        </a:p>
      </dgm:t>
    </dgm:pt>
    <dgm:pt modelId="{7A2787D7-3806-4250-AF08-2C50426FEDB2}" type="sibTrans" cxnId="{459C6741-371B-4675-BBE0-B222CF6BAA5C}">
      <dgm:prSet/>
      <dgm:spPr/>
      <dgm:t>
        <a:bodyPr/>
        <a:lstStyle/>
        <a:p>
          <a:endParaRPr lang="en-CA"/>
        </a:p>
      </dgm:t>
    </dgm:pt>
    <dgm:pt modelId="{F4B5469F-82A6-43C0-933B-1E9039140FF7}">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BC28A148-607A-4A35-89DE-26D75CCB4C43}" type="parTrans" cxnId="{4D34D931-F30B-486C-8387-E0B0CD71D8FE}">
      <dgm:prSet/>
      <dgm:spPr/>
      <dgm:t>
        <a:bodyPr/>
        <a:lstStyle/>
        <a:p>
          <a:endParaRPr lang="en-CA"/>
        </a:p>
      </dgm:t>
    </dgm:pt>
    <dgm:pt modelId="{A2F7B7C6-6ED5-4E16-8861-0306CDB629F6}" type="sibTrans" cxnId="{4D34D931-F30B-486C-8387-E0B0CD71D8FE}">
      <dgm:prSet/>
      <dgm:spPr/>
      <dgm:t>
        <a:bodyPr/>
        <a:lstStyle/>
        <a:p>
          <a:endParaRPr lang="en-CA"/>
        </a:p>
      </dgm:t>
    </dgm:pt>
    <dgm:pt modelId="{9D691CB7-FE98-4ADE-8170-8406FC59C348}">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FC2945C3-4E07-4BC8-8DBC-D9460290C48D}" type="parTrans" cxnId="{13873A91-2B91-4F5D-85CF-983FCFA6C5B7}">
      <dgm:prSet/>
      <dgm:spPr/>
      <dgm:t>
        <a:bodyPr/>
        <a:lstStyle/>
        <a:p>
          <a:endParaRPr lang="en-CA"/>
        </a:p>
      </dgm:t>
    </dgm:pt>
    <dgm:pt modelId="{02DBC59D-B839-4B75-BF02-0E157DBF6CDC}" type="sibTrans" cxnId="{13873A91-2B91-4F5D-85CF-983FCFA6C5B7}">
      <dgm:prSet/>
      <dgm:spPr/>
      <dgm:t>
        <a:bodyPr/>
        <a:lstStyle/>
        <a:p>
          <a:endParaRPr lang="en-CA"/>
        </a:p>
      </dgm:t>
    </dgm:pt>
    <dgm:pt modelId="{00EBBE34-3598-43C1-8D89-5B303FE2F160}">
      <dgm:prSet/>
      <dgm:spPr/>
      <dgm:t>
        <a:bodyPr/>
        <a:lstStyle/>
        <a:p>
          <a:r>
            <a:rPr lang="en-CA" b="1" dirty="0">
              <a:solidFill>
                <a:schemeClr val="tx1"/>
              </a:solidFill>
            </a:rPr>
            <a:t>CI/CD </a:t>
          </a:r>
        </a:p>
      </dgm:t>
    </dgm:pt>
    <dgm:pt modelId="{C3492C64-C8E6-4624-9CED-85A321127EE4}" type="parTrans" cxnId="{66EAB0DC-2DC1-42DA-8510-6D068CA9F1D5}">
      <dgm:prSet/>
      <dgm:spPr/>
      <dgm:t>
        <a:bodyPr/>
        <a:lstStyle/>
        <a:p>
          <a:endParaRPr lang="en-CA"/>
        </a:p>
      </dgm:t>
    </dgm:pt>
    <dgm:pt modelId="{4B44D883-4670-4DFE-9831-E5507BF16541}" type="sibTrans" cxnId="{66EAB0DC-2DC1-42DA-8510-6D068CA9F1D5}">
      <dgm:prSet/>
      <dgm:spPr/>
      <dgm:t>
        <a:bodyPr/>
        <a:lstStyle/>
        <a:p>
          <a:endParaRPr lang="en-CA"/>
        </a:p>
      </dgm:t>
    </dgm:pt>
    <dgm:pt modelId="{083A228C-EC03-480B-A542-BB1ED08D480D}">
      <dgm:prSet/>
      <dgm:spPr/>
      <dgm:t>
        <a:bodyPr/>
        <a:lstStyle/>
        <a:p>
          <a:r>
            <a:rPr lang="en-CA" b="1" dirty="0"/>
            <a:t>CI/CD Pipeline</a:t>
          </a:r>
        </a:p>
      </dgm:t>
    </dgm:pt>
    <dgm:pt modelId="{16841784-2C73-4626-BBD0-4C60FCF63C04}" type="parTrans" cxnId="{24F56C8B-1DA1-48EB-80AE-A7A522207D6F}">
      <dgm:prSet/>
      <dgm:spPr/>
      <dgm:t>
        <a:bodyPr/>
        <a:lstStyle/>
        <a:p>
          <a:endParaRPr lang="en-CA"/>
        </a:p>
      </dgm:t>
    </dgm:pt>
    <dgm:pt modelId="{12CE9393-A88A-40A2-AE93-465C6345741E}" type="sibTrans" cxnId="{24F56C8B-1DA1-48EB-80AE-A7A522207D6F}">
      <dgm:prSet/>
      <dgm:spPr/>
      <dgm:t>
        <a:bodyPr/>
        <a:lstStyle/>
        <a:p>
          <a:endParaRPr lang="en-CA"/>
        </a:p>
      </dgm:t>
    </dgm:pt>
    <dgm:pt modelId="{D9894E89-F248-4DE2-AE25-AA70E53FFD39}" type="pres">
      <dgm:prSet presAssocID="{E8A42BF3-99D7-40E6-9DD9-DB63F3B899A7}" presName="theList" presStyleCnt="0">
        <dgm:presLayoutVars>
          <dgm:dir/>
          <dgm:animLvl val="lvl"/>
          <dgm:resizeHandles val="exact"/>
        </dgm:presLayoutVars>
      </dgm:prSet>
      <dgm:spPr/>
    </dgm:pt>
    <dgm:pt modelId="{1972B447-90ED-4A3C-A92A-77B8715B8064}" type="pres">
      <dgm:prSet presAssocID="{07C1C046-1A82-43E5-B37A-6FA4829F3059}" presName="compNode" presStyleCnt="0"/>
      <dgm:spPr/>
    </dgm:pt>
    <dgm:pt modelId="{3647A37B-092C-4209-BF6F-8FCCDACE13CD}" type="pres">
      <dgm:prSet presAssocID="{07C1C046-1A82-43E5-B37A-6FA4829F3059}" presName="noGeometry" presStyleCnt="0"/>
      <dgm:spPr/>
    </dgm:pt>
    <dgm:pt modelId="{9F2E2019-A95F-4D2E-881F-2318A89B43D5}" type="pres">
      <dgm:prSet presAssocID="{07C1C046-1A82-43E5-B37A-6FA4829F3059}" presName="childTextVisible" presStyleLbl="bgAccFollowNode1" presStyleIdx="0" presStyleCnt="5">
        <dgm:presLayoutVars>
          <dgm:bulletEnabled val="1"/>
        </dgm:presLayoutVars>
      </dgm:prSet>
      <dgm:spPr/>
    </dgm:pt>
    <dgm:pt modelId="{A0B20B38-ADDC-4628-9B60-EAE29C3AF308}" type="pres">
      <dgm:prSet presAssocID="{07C1C046-1A82-43E5-B37A-6FA4829F3059}" presName="childTextHidden" presStyleLbl="bgAccFollowNode1" presStyleIdx="0" presStyleCnt="5"/>
      <dgm:spPr/>
    </dgm:pt>
    <dgm:pt modelId="{03B39F87-9549-483E-96F0-BDF2CE13E1A6}" type="pres">
      <dgm:prSet presAssocID="{07C1C046-1A82-43E5-B37A-6FA4829F3059}" presName="parentText" presStyleLbl="node1" presStyleIdx="0" presStyleCnt="5" custLinFactNeighborX="-1106" custLinFactNeighborY="-320">
        <dgm:presLayoutVars>
          <dgm:chMax val="1"/>
          <dgm:bulletEnabled val="1"/>
        </dgm:presLayoutVars>
      </dgm:prSet>
      <dgm:spPr/>
    </dgm:pt>
    <dgm:pt modelId="{13B103F3-EA57-4190-A00C-7FA155C716DF}" type="pres">
      <dgm:prSet presAssocID="{07C1C046-1A82-43E5-B37A-6FA4829F3059}" presName="aSpace" presStyleCnt="0"/>
      <dgm:spPr/>
    </dgm:pt>
    <dgm:pt modelId="{70B5B1B4-D49D-405E-B45F-5D6A1B9E947B}" type="pres">
      <dgm:prSet presAssocID="{4DB9E004-8E30-4A57-B219-FD46C694F11B}" presName="compNode" presStyleCnt="0"/>
      <dgm:spPr/>
    </dgm:pt>
    <dgm:pt modelId="{22EECD1B-5764-455B-96EE-ADDECBCDC146}" type="pres">
      <dgm:prSet presAssocID="{4DB9E004-8E30-4A57-B219-FD46C694F11B}" presName="noGeometry" presStyleCnt="0"/>
      <dgm:spPr/>
    </dgm:pt>
    <dgm:pt modelId="{10245ED4-C91C-4FB3-8E05-C28A1AC84F45}" type="pres">
      <dgm:prSet presAssocID="{4DB9E004-8E30-4A57-B219-FD46C694F11B}" presName="childTextVisible" presStyleLbl="bgAccFollowNode1" presStyleIdx="1" presStyleCnt="5">
        <dgm:presLayoutVars>
          <dgm:bulletEnabled val="1"/>
        </dgm:presLayoutVars>
      </dgm:prSet>
      <dgm:spPr/>
    </dgm:pt>
    <dgm:pt modelId="{04F8CD11-BEB3-4327-B995-B6FB28017476}" type="pres">
      <dgm:prSet presAssocID="{4DB9E004-8E30-4A57-B219-FD46C694F11B}" presName="childTextHidden" presStyleLbl="bgAccFollowNode1" presStyleIdx="1" presStyleCnt="5"/>
      <dgm:spPr/>
    </dgm:pt>
    <dgm:pt modelId="{13A5D2E1-882D-4340-A98B-397DC5AFDCD8}" type="pres">
      <dgm:prSet presAssocID="{4DB9E004-8E30-4A57-B219-FD46C694F11B}" presName="parentText" presStyleLbl="node1" presStyleIdx="1" presStyleCnt="5">
        <dgm:presLayoutVars>
          <dgm:chMax val="1"/>
          <dgm:bulletEnabled val="1"/>
        </dgm:presLayoutVars>
      </dgm:prSet>
      <dgm:spPr/>
    </dgm:pt>
    <dgm:pt modelId="{94804C26-DC05-455F-987E-330821A39424}" type="pres">
      <dgm:prSet presAssocID="{4DB9E004-8E30-4A57-B219-FD46C694F11B}" presName="aSpace" presStyleCnt="0"/>
      <dgm:spPr/>
    </dgm:pt>
    <dgm:pt modelId="{97682CD4-897A-4AB0-956F-51D1ADD2D0C8}" type="pres">
      <dgm:prSet presAssocID="{D3C0E67A-EC58-40C1-916F-300252DA5877}" presName="compNode" presStyleCnt="0"/>
      <dgm:spPr/>
    </dgm:pt>
    <dgm:pt modelId="{F2904063-5056-4AA2-8400-4AB07AA9C926}" type="pres">
      <dgm:prSet presAssocID="{D3C0E67A-EC58-40C1-916F-300252DA5877}" presName="noGeometry" presStyleCnt="0"/>
      <dgm:spPr/>
    </dgm:pt>
    <dgm:pt modelId="{331B5877-E72F-4657-840B-962EDAA1FD41}" type="pres">
      <dgm:prSet presAssocID="{D3C0E67A-EC58-40C1-916F-300252DA5877}" presName="childTextVisible" presStyleLbl="bgAccFollowNode1" presStyleIdx="2" presStyleCnt="5" custScaleX="102043" custScaleY="77281" custLinFactNeighborX="-5174" custLinFactNeighborY="37">
        <dgm:presLayoutVars>
          <dgm:bulletEnabled val="1"/>
        </dgm:presLayoutVars>
      </dgm:prSet>
      <dgm:spPr/>
    </dgm:pt>
    <dgm:pt modelId="{59535185-1F17-456E-B797-C7F25020193F}" type="pres">
      <dgm:prSet presAssocID="{D3C0E67A-EC58-40C1-916F-300252DA5877}" presName="childTextHidden" presStyleLbl="bgAccFollowNode1" presStyleIdx="2" presStyleCnt="5"/>
      <dgm:spPr/>
    </dgm:pt>
    <dgm:pt modelId="{E268397E-AECC-4010-AE78-4898E4588F0E}" type="pres">
      <dgm:prSet presAssocID="{D3C0E67A-EC58-40C1-916F-300252DA5877}" presName="parentText" presStyleLbl="node1" presStyleIdx="2" presStyleCnt="5" custLinFactNeighborX="-8282" custLinFactNeighborY="3140">
        <dgm:presLayoutVars>
          <dgm:chMax val="1"/>
          <dgm:bulletEnabled val="1"/>
        </dgm:presLayoutVars>
      </dgm:prSet>
      <dgm:spPr/>
    </dgm:pt>
    <dgm:pt modelId="{9F314380-8254-42EF-A506-98AFD17A3A0D}" type="pres">
      <dgm:prSet presAssocID="{D3C0E67A-EC58-40C1-916F-300252DA5877}" presName="aSpace" presStyleCnt="0"/>
      <dgm:spPr/>
    </dgm:pt>
    <dgm:pt modelId="{554AD238-FB6D-4E54-9253-2EF008699A9C}" type="pres">
      <dgm:prSet presAssocID="{D0519CE5-4BCD-4AF1-9231-37AF38263D2E}" presName="compNode" presStyleCnt="0"/>
      <dgm:spPr/>
    </dgm:pt>
    <dgm:pt modelId="{2A1CA86D-B9DF-43B6-9414-FFD152C85260}" type="pres">
      <dgm:prSet presAssocID="{D0519CE5-4BCD-4AF1-9231-37AF38263D2E}" presName="noGeometry" presStyleCnt="0"/>
      <dgm:spPr/>
    </dgm:pt>
    <dgm:pt modelId="{87B1FEBF-AE6C-49B1-AAD4-F7C3204677A6}" type="pres">
      <dgm:prSet presAssocID="{D0519CE5-4BCD-4AF1-9231-37AF38263D2E}" presName="childTextVisible" presStyleLbl="bgAccFollowNode1" presStyleIdx="3" presStyleCnt="5" custScaleX="102089" custLinFactX="25406" custLinFactNeighborX="100000" custLinFactNeighborY="1108">
        <dgm:presLayoutVars>
          <dgm:bulletEnabled val="1"/>
        </dgm:presLayoutVars>
      </dgm:prSet>
      <dgm:spPr/>
    </dgm:pt>
    <dgm:pt modelId="{00C80509-59BA-4244-842A-046939DDE681}" type="pres">
      <dgm:prSet presAssocID="{D0519CE5-4BCD-4AF1-9231-37AF38263D2E}" presName="childTextHidden" presStyleLbl="bgAccFollowNode1" presStyleIdx="3" presStyleCnt="5"/>
      <dgm:spPr/>
    </dgm:pt>
    <dgm:pt modelId="{CB951CB2-3559-44F0-A49E-FF1950B0828E}" type="pres">
      <dgm:prSet presAssocID="{D0519CE5-4BCD-4AF1-9231-37AF38263D2E}" presName="parentText" presStyleLbl="node1" presStyleIdx="3" presStyleCnt="5" custLinFactX="100000" custLinFactNeighborX="162644" custLinFactNeighborY="5531">
        <dgm:presLayoutVars>
          <dgm:chMax val="1"/>
          <dgm:bulletEnabled val="1"/>
        </dgm:presLayoutVars>
      </dgm:prSet>
      <dgm:spPr/>
    </dgm:pt>
    <dgm:pt modelId="{8C59B254-3E91-45B4-9DC0-28F75EF4C46E}" type="pres">
      <dgm:prSet presAssocID="{D0519CE5-4BCD-4AF1-9231-37AF38263D2E}" presName="aSpace" presStyleCnt="0"/>
      <dgm:spPr/>
    </dgm:pt>
    <dgm:pt modelId="{20A03878-891F-44FE-BE31-C2FEA3129D4B}" type="pres">
      <dgm:prSet presAssocID="{00EBBE34-3598-43C1-8D89-5B303FE2F160}" presName="compNode" presStyleCnt="0"/>
      <dgm:spPr/>
    </dgm:pt>
    <dgm:pt modelId="{7FDDDBF2-0E45-43A5-ADB6-170B7E300B7B}" type="pres">
      <dgm:prSet presAssocID="{00EBBE34-3598-43C1-8D89-5B303FE2F160}" presName="noGeometry" presStyleCnt="0"/>
      <dgm:spPr/>
    </dgm:pt>
    <dgm:pt modelId="{F55EA131-E9CA-4C7A-98C6-0FFAE65B9283}" type="pres">
      <dgm:prSet presAssocID="{00EBBE34-3598-43C1-8D89-5B303FE2F160}" presName="childTextVisible" presStyleLbl="bgAccFollowNode1" presStyleIdx="4" presStyleCnt="5" custLinFactX="-43908" custLinFactNeighborX="-100000" custLinFactNeighborY="805">
        <dgm:presLayoutVars>
          <dgm:bulletEnabled val="1"/>
        </dgm:presLayoutVars>
      </dgm:prSet>
      <dgm:spPr/>
    </dgm:pt>
    <dgm:pt modelId="{CAF483A8-D054-496E-81D2-56D3F087667A}" type="pres">
      <dgm:prSet presAssocID="{00EBBE34-3598-43C1-8D89-5B303FE2F160}" presName="childTextHidden" presStyleLbl="bgAccFollowNode1" presStyleIdx="4" presStyleCnt="5"/>
      <dgm:spPr/>
    </dgm:pt>
    <dgm:pt modelId="{122799AD-9D44-408D-A0F9-255170C377EF}" type="pres">
      <dgm:prSet presAssocID="{00EBBE34-3598-43C1-8D89-5B303FE2F160}" presName="parentText" presStyleLbl="node1" presStyleIdx="4" presStyleCnt="5" custLinFactX="-100000" custLinFactNeighborX="-177752" custLinFactNeighborY="5842">
        <dgm:presLayoutVars>
          <dgm:chMax val="1"/>
          <dgm:bulletEnabled val="1"/>
        </dgm:presLayoutVars>
      </dgm:prSet>
      <dgm:spPr/>
    </dgm:pt>
  </dgm:ptLst>
  <dgm:cxnLst>
    <dgm:cxn modelId="{997DCF0C-C747-46E1-AB60-5D57CD420BB9}" type="presOf" srcId="{F4B5469F-82A6-43C0-933B-1E9039140FF7}" destId="{10245ED4-C91C-4FB3-8E05-C28A1AC84F45}" srcOrd="0" destOrd="2" presId="urn:microsoft.com/office/officeart/2005/8/layout/hProcess6"/>
    <dgm:cxn modelId="{D0FA5B10-3078-4621-BA20-A7AA1F673085}" srcId="{D0519CE5-4BCD-4AF1-9231-37AF38263D2E}" destId="{2CE82DD2-4A0B-40E8-B5E7-15A934B08444}" srcOrd="0" destOrd="0" parTransId="{003F3A80-1923-484C-8B4F-B62D979DC026}" sibTransId="{8F67503B-A54A-4100-B81F-ACA3945694D9}"/>
    <dgm:cxn modelId="{15081A1A-6E04-41AC-9F27-D3EB07530051}" type="presOf" srcId="{9D691CB7-FE98-4ADE-8170-8406FC59C348}" destId="{04F8CD11-BEB3-4327-B995-B6FB28017476}" srcOrd="1" destOrd="0" presId="urn:microsoft.com/office/officeart/2005/8/layout/hProcess6"/>
    <dgm:cxn modelId="{0C72A51C-11E0-4850-BC88-44EA1A0A020E}" srcId="{07C1C046-1A82-43E5-B37A-6FA4829F3059}" destId="{C8544914-1840-4B82-BEF8-92527AA4FDEB}" srcOrd="0" destOrd="0" parTransId="{7222C039-871C-4B3A-993E-EB3240EFBFD3}" sibTransId="{79BB48E5-EF0A-4B33-BD2E-6AE8A7B94277}"/>
    <dgm:cxn modelId="{16890222-D7C7-4F94-AD4B-4A243C06D2E8}" type="presOf" srcId="{42906699-BD76-41CE-A839-848A0BD00B07}" destId="{00C80509-59BA-4244-842A-046939DDE681}" srcOrd="1" destOrd="2" presId="urn:microsoft.com/office/officeart/2005/8/layout/hProcess6"/>
    <dgm:cxn modelId="{1FFC9D29-5395-4604-890D-E6A6BC5C2B8E}" type="presOf" srcId="{2CE82DD2-4A0B-40E8-B5E7-15A934B08444}" destId="{00C80509-59BA-4244-842A-046939DDE681}" srcOrd="1" destOrd="0" presId="urn:microsoft.com/office/officeart/2005/8/layout/hProcess6"/>
    <dgm:cxn modelId="{4D34D931-F30B-486C-8387-E0B0CD71D8FE}" srcId="{4DB9E004-8E30-4A57-B219-FD46C694F11B}" destId="{F4B5469F-82A6-43C0-933B-1E9039140FF7}" srcOrd="2" destOrd="0" parTransId="{BC28A148-607A-4A35-89DE-26D75CCB4C43}" sibTransId="{A2F7B7C6-6ED5-4E16-8861-0306CDB629F6}"/>
    <dgm:cxn modelId="{6C04BF3A-9BCD-4103-B814-CB404AA21D74}" srcId="{E8A42BF3-99D7-40E6-9DD9-DB63F3B899A7}" destId="{4DB9E004-8E30-4A57-B219-FD46C694F11B}" srcOrd="1" destOrd="0" parTransId="{566F2C4E-EE79-442C-B869-DA39E5306BDE}" sibTransId="{D64453F8-E986-40CD-91E8-9571FB53F6A9}"/>
    <dgm:cxn modelId="{459C6741-371B-4675-BBE0-B222CF6BAA5C}" srcId="{D0519CE5-4BCD-4AF1-9231-37AF38263D2E}" destId="{42906699-BD76-41CE-A839-848A0BD00B07}" srcOrd="2" destOrd="0" parTransId="{D1CDBA16-94B7-4502-9801-36B89EC7088F}" sibTransId="{7A2787D7-3806-4250-AF08-2C50426FEDB2}"/>
    <dgm:cxn modelId="{7424A842-69F8-44EF-84D2-1829F70AC207}" type="presOf" srcId="{083A228C-EC03-480B-A542-BB1ED08D480D}" destId="{CAF483A8-D054-496E-81D2-56D3F087667A}" srcOrd="1" destOrd="0" presId="urn:microsoft.com/office/officeart/2005/8/layout/hProcess6"/>
    <dgm:cxn modelId="{60D5D767-5E1F-4EBB-8FBA-F742C5416A94}" srcId="{4DB9E004-8E30-4A57-B219-FD46C694F11B}" destId="{0C57186C-812A-47D8-A3DC-0EE35FF20591}" srcOrd="1" destOrd="0" parTransId="{E487F2C8-75AD-4C05-AA91-C70440068CAD}" sibTransId="{1317EA33-4D6D-48D3-8D59-53A440256A8A}"/>
    <dgm:cxn modelId="{74197469-0F1C-48EA-A7CD-A35683E2CABF}" type="presOf" srcId="{D0519CE5-4BCD-4AF1-9231-37AF38263D2E}" destId="{CB951CB2-3559-44F0-A49E-FF1950B0828E}" srcOrd="0" destOrd="0" presId="urn:microsoft.com/office/officeart/2005/8/layout/hProcess6"/>
    <dgm:cxn modelId="{22D3E54A-0585-4849-B29F-D3F0466928D6}" srcId="{E8A42BF3-99D7-40E6-9DD9-DB63F3B899A7}" destId="{D0519CE5-4BCD-4AF1-9231-37AF38263D2E}" srcOrd="3" destOrd="0" parTransId="{9459772E-E698-4C22-8C73-DB6C09FA1842}" sibTransId="{AFF3C47D-B763-4FBA-A20F-258D32F54797}"/>
    <dgm:cxn modelId="{E8C9104E-E6E3-4029-A56C-40564EA12687}" type="presOf" srcId="{9D691CB7-FE98-4ADE-8170-8406FC59C348}" destId="{10245ED4-C91C-4FB3-8E05-C28A1AC84F45}" srcOrd="0" destOrd="0" presId="urn:microsoft.com/office/officeart/2005/8/layout/hProcess6"/>
    <dgm:cxn modelId="{88316171-6BC0-47B7-8C02-5A4C8BBEBEED}" type="presOf" srcId="{DB5A1DD3-78ED-4818-9F33-79998DC3A61D}" destId="{331B5877-E72F-4657-840B-962EDAA1FD41}" srcOrd="0" destOrd="0" presId="urn:microsoft.com/office/officeart/2005/8/layout/hProcess6"/>
    <dgm:cxn modelId="{07B4B875-031A-4AF0-BFA6-2A5CD70609AB}" type="presOf" srcId="{9E405E6D-43D6-40D1-8671-207E04B125F0}" destId="{00C80509-59BA-4244-842A-046939DDE681}" srcOrd="1" destOrd="1" presId="urn:microsoft.com/office/officeart/2005/8/layout/hProcess6"/>
    <dgm:cxn modelId="{D373CC79-A1BC-44A9-816B-85E98FE02D82}" type="presOf" srcId="{C8544914-1840-4B82-BEF8-92527AA4FDEB}" destId="{9F2E2019-A95F-4D2E-881F-2318A89B43D5}" srcOrd="0" destOrd="0" presId="urn:microsoft.com/office/officeart/2005/8/layout/hProcess6"/>
    <dgm:cxn modelId="{9C2B4B8A-CB74-44F0-9D7B-F587C2F2E331}" type="presOf" srcId="{083A228C-EC03-480B-A542-BB1ED08D480D}" destId="{F55EA131-E9CA-4C7A-98C6-0FFAE65B9283}" srcOrd="0" destOrd="0" presId="urn:microsoft.com/office/officeart/2005/8/layout/hProcess6"/>
    <dgm:cxn modelId="{24F56C8B-1DA1-48EB-80AE-A7A522207D6F}" srcId="{00EBBE34-3598-43C1-8D89-5B303FE2F160}" destId="{083A228C-EC03-480B-A542-BB1ED08D480D}" srcOrd="0" destOrd="0" parTransId="{16841784-2C73-4626-BBD0-4C60FCF63C04}" sibTransId="{12CE9393-A88A-40A2-AE93-465C6345741E}"/>
    <dgm:cxn modelId="{868A958E-C287-4EDD-A04E-28E0FE2A6B73}" srcId="{D0519CE5-4BCD-4AF1-9231-37AF38263D2E}" destId="{9E405E6D-43D6-40D1-8671-207E04B125F0}" srcOrd="1" destOrd="0" parTransId="{D3E0CBFA-0A5E-4C17-8206-10C7E3C598A6}" sibTransId="{3BA4B9E1-72DC-4F7C-9B4F-9C69FDF90F32}"/>
    <dgm:cxn modelId="{024B2390-12F8-4D75-961D-49265AF7AB5D}" srcId="{E8A42BF3-99D7-40E6-9DD9-DB63F3B899A7}" destId="{07C1C046-1A82-43E5-B37A-6FA4829F3059}" srcOrd="0" destOrd="0" parTransId="{8A35E54B-98C9-45AD-B7C8-8F3CAF572034}" sibTransId="{2C8B1698-DF03-4726-BE38-FF943958C92E}"/>
    <dgm:cxn modelId="{13873A91-2B91-4F5D-85CF-983FCFA6C5B7}" srcId="{4DB9E004-8E30-4A57-B219-FD46C694F11B}" destId="{9D691CB7-FE98-4ADE-8170-8406FC59C348}" srcOrd="0" destOrd="0" parTransId="{FC2945C3-4E07-4BC8-8DBC-D9460290C48D}" sibTransId="{02DBC59D-B839-4B75-BF02-0E157DBF6CDC}"/>
    <dgm:cxn modelId="{04EBAC99-717F-4B1D-818E-2C28594F4D9A}" type="presOf" srcId="{F4B5469F-82A6-43C0-933B-1E9039140FF7}" destId="{04F8CD11-BEB3-4327-B995-B6FB28017476}" srcOrd="1" destOrd="2" presId="urn:microsoft.com/office/officeart/2005/8/layout/hProcess6"/>
    <dgm:cxn modelId="{2BD7A5A3-E057-4C9E-917F-AB8F9455FA64}" srcId="{E8A42BF3-99D7-40E6-9DD9-DB63F3B899A7}" destId="{D3C0E67A-EC58-40C1-916F-300252DA5877}" srcOrd="2" destOrd="0" parTransId="{F508CEDB-DE3D-4CAA-8483-7F89AC8F839B}" sibTransId="{5811F5CC-725A-4E53-B2E9-6F3CD0DE176F}"/>
    <dgm:cxn modelId="{293F34A6-FC6A-40B3-AD22-56D1C40A9D8B}" srcId="{D3C0E67A-EC58-40C1-916F-300252DA5877}" destId="{DB5A1DD3-78ED-4818-9F33-79998DC3A61D}" srcOrd="0" destOrd="0" parTransId="{C7ADC528-930E-4EE4-980A-652537AC33D9}" sibTransId="{D323F5AD-1403-4174-B3D0-DB47513EA794}"/>
    <dgm:cxn modelId="{A9AE1BA7-B12C-4E67-9A65-CE09F70DD7D0}" type="presOf" srcId="{2CE82DD2-4A0B-40E8-B5E7-15A934B08444}" destId="{87B1FEBF-AE6C-49B1-AAD4-F7C3204677A6}" srcOrd="0" destOrd="0" presId="urn:microsoft.com/office/officeart/2005/8/layout/hProcess6"/>
    <dgm:cxn modelId="{30D975AC-5E55-402B-A860-6026340CB0BB}" type="presOf" srcId="{0C57186C-812A-47D8-A3DC-0EE35FF20591}" destId="{10245ED4-C91C-4FB3-8E05-C28A1AC84F45}" srcOrd="0" destOrd="1" presId="urn:microsoft.com/office/officeart/2005/8/layout/hProcess6"/>
    <dgm:cxn modelId="{8DE695AE-A95C-4565-8E7A-331E20723DFA}" type="presOf" srcId="{9E405E6D-43D6-40D1-8671-207E04B125F0}" destId="{87B1FEBF-AE6C-49B1-AAD4-F7C3204677A6}" srcOrd="0" destOrd="1" presId="urn:microsoft.com/office/officeart/2005/8/layout/hProcess6"/>
    <dgm:cxn modelId="{4E8294B0-46E5-4CA5-96F0-6014B73472AA}" type="presOf" srcId="{D3C0E67A-EC58-40C1-916F-300252DA5877}" destId="{E268397E-AECC-4010-AE78-4898E4588F0E}" srcOrd="0" destOrd="0" presId="urn:microsoft.com/office/officeart/2005/8/layout/hProcess6"/>
    <dgm:cxn modelId="{E44C46B5-DAE8-4376-8AD6-732514A2A579}" type="presOf" srcId="{4DB9E004-8E30-4A57-B219-FD46C694F11B}" destId="{13A5D2E1-882D-4340-A98B-397DC5AFDCD8}" srcOrd="0" destOrd="0" presId="urn:microsoft.com/office/officeart/2005/8/layout/hProcess6"/>
    <dgm:cxn modelId="{94477FB7-A795-49A3-9262-214F37B14DA4}" type="presOf" srcId="{0C57186C-812A-47D8-A3DC-0EE35FF20591}" destId="{04F8CD11-BEB3-4327-B995-B6FB28017476}" srcOrd="1" destOrd="1" presId="urn:microsoft.com/office/officeart/2005/8/layout/hProcess6"/>
    <dgm:cxn modelId="{5BC1F4C4-AD6B-46CD-8264-BE78E674DF11}" type="presOf" srcId="{E8A42BF3-99D7-40E6-9DD9-DB63F3B899A7}" destId="{D9894E89-F248-4DE2-AE25-AA70E53FFD39}" srcOrd="0" destOrd="0" presId="urn:microsoft.com/office/officeart/2005/8/layout/hProcess6"/>
    <dgm:cxn modelId="{00633FD5-4C9D-4987-BB60-0E5D1A7BAED0}" type="presOf" srcId="{C8544914-1840-4B82-BEF8-92527AA4FDEB}" destId="{A0B20B38-ADDC-4628-9B60-EAE29C3AF308}" srcOrd="1" destOrd="0" presId="urn:microsoft.com/office/officeart/2005/8/layout/hProcess6"/>
    <dgm:cxn modelId="{FCEED8D9-F1EB-4A89-B0CD-FB324A149CA8}" type="presOf" srcId="{00EBBE34-3598-43C1-8D89-5B303FE2F160}" destId="{122799AD-9D44-408D-A0F9-255170C377EF}" srcOrd="0" destOrd="0" presId="urn:microsoft.com/office/officeart/2005/8/layout/hProcess6"/>
    <dgm:cxn modelId="{66EAB0DC-2DC1-42DA-8510-6D068CA9F1D5}" srcId="{E8A42BF3-99D7-40E6-9DD9-DB63F3B899A7}" destId="{00EBBE34-3598-43C1-8D89-5B303FE2F160}" srcOrd="4" destOrd="0" parTransId="{C3492C64-C8E6-4624-9CED-85A321127EE4}" sibTransId="{4B44D883-4670-4DFE-9831-E5507BF16541}"/>
    <dgm:cxn modelId="{50BE24EA-8667-4F4D-90D5-4941FB2C7401}" type="presOf" srcId="{DB5A1DD3-78ED-4818-9F33-79998DC3A61D}" destId="{59535185-1F17-456E-B797-C7F25020193F}" srcOrd="1" destOrd="0" presId="urn:microsoft.com/office/officeart/2005/8/layout/hProcess6"/>
    <dgm:cxn modelId="{0186A2ED-6A8E-4DF5-BA72-1155147AFB71}" type="presOf" srcId="{42906699-BD76-41CE-A839-848A0BD00B07}" destId="{87B1FEBF-AE6C-49B1-AAD4-F7C3204677A6}" srcOrd="0" destOrd="2" presId="urn:microsoft.com/office/officeart/2005/8/layout/hProcess6"/>
    <dgm:cxn modelId="{5CC623F3-7FDA-4BC6-BF09-EC1F06AB2675}" type="presOf" srcId="{07C1C046-1A82-43E5-B37A-6FA4829F3059}" destId="{03B39F87-9549-483E-96F0-BDF2CE13E1A6}" srcOrd="0" destOrd="0" presId="urn:microsoft.com/office/officeart/2005/8/layout/hProcess6"/>
    <dgm:cxn modelId="{3E49DE06-1438-4D65-8AC9-C32222159E9C}" type="presParOf" srcId="{D9894E89-F248-4DE2-AE25-AA70E53FFD39}" destId="{1972B447-90ED-4A3C-A92A-77B8715B8064}" srcOrd="0" destOrd="0" presId="urn:microsoft.com/office/officeart/2005/8/layout/hProcess6"/>
    <dgm:cxn modelId="{B610C036-B99D-46C2-A2F9-881344FA3B7B}" type="presParOf" srcId="{1972B447-90ED-4A3C-A92A-77B8715B8064}" destId="{3647A37B-092C-4209-BF6F-8FCCDACE13CD}" srcOrd="0" destOrd="0" presId="urn:microsoft.com/office/officeart/2005/8/layout/hProcess6"/>
    <dgm:cxn modelId="{2FBCE9F3-74B9-4D0E-BFFA-F42613918B35}" type="presParOf" srcId="{1972B447-90ED-4A3C-A92A-77B8715B8064}" destId="{9F2E2019-A95F-4D2E-881F-2318A89B43D5}" srcOrd="1" destOrd="0" presId="urn:microsoft.com/office/officeart/2005/8/layout/hProcess6"/>
    <dgm:cxn modelId="{84BB686B-9637-4637-8BC2-DD6D49C8051E}" type="presParOf" srcId="{1972B447-90ED-4A3C-A92A-77B8715B8064}" destId="{A0B20B38-ADDC-4628-9B60-EAE29C3AF308}" srcOrd="2" destOrd="0" presId="urn:microsoft.com/office/officeart/2005/8/layout/hProcess6"/>
    <dgm:cxn modelId="{08B7011F-23A7-4586-8C66-800C8E1C7A34}" type="presParOf" srcId="{1972B447-90ED-4A3C-A92A-77B8715B8064}" destId="{03B39F87-9549-483E-96F0-BDF2CE13E1A6}" srcOrd="3" destOrd="0" presId="urn:microsoft.com/office/officeart/2005/8/layout/hProcess6"/>
    <dgm:cxn modelId="{97AB869B-43A3-4736-9AEE-EBE06D3ABA47}" type="presParOf" srcId="{D9894E89-F248-4DE2-AE25-AA70E53FFD39}" destId="{13B103F3-EA57-4190-A00C-7FA155C716DF}" srcOrd="1" destOrd="0" presId="urn:microsoft.com/office/officeart/2005/8/layout/hProcess6"/>
    <dgm:cxn modelId="{0893E90F-4B3E-40AD-8F58-9208AB48E087}" type="presParOf" srcId="{D9894E89-F248-4DE2-AE25-AA70E53FFD39}" destId="{70B5B1B4-D49D-405E-B45F-5D6A1B9E947B}" srcOrd="2" destOrd="0" presId="urn:microsoft.com/office/officeart/2005/8/layout/hProcess6"/>
    <dgm:cxn modelId="{848726A5-FB7E-4045-9034-2CD8C2E38048}" type="presParOf" srcId="{70B5B1B4-D49D-405E-B45F-5D6A1B9E947B}" destId="{22EECD1B-5764-455B-96EE-ADDECBCDC146}" srcOrd="0" destOrd="0" presId="urn:microsoft.com/office/officeart/2005/8/layout/hProcess6"/>
    <dgm:cxn modelId="{D80108DE-0EF7-415E-8F1B-EAE7CBC8F4C9}" type="presParOf" srcId="{70B5B1B4-D49D-405E-B45F-5D6A1B9E947B}" destId="{10245ED4-C91C-4FB3-8E05-C28A1AC84F45}" srcOrd="1" destOrd="0" presId="urn:microsoft.com/office/officeart/2005/8/layout/hProcess6"/>
    <dgm:cxn modelId="{CC318027-4703-4134-89ED-4721B2C7E625}" type="presParOf" srcId="{70B5B1B4-D49D-405E-B45F-5D6A1B9E947B}" destId="{04F8CD11-BEB3-4327-B995-B6FB28017476}" srcOrd="2" destOrd="0" presId="urn:microsoft.com/office/officeart/2005/8/layout/hProcess6"/>
    <dgm:cxn modelId="{A131C407-4340-454C-AE9C-5D804584C43B}" type="presParOf" srcId="{70B5B1B4-D49D-405E-B45F-5D6A1B9E947B}" destId="{13A5D2E1-882D-4340-A98B-397DC5AFDCD8}" srcOrd="3" destOrd="0" presId="urn:microsoft.com/office/officeart/2005/8/layout/hProcess6"/>
    <dgm:cxn modelId="{1B127A82-9522-470D-A5FD-C6A26A4FF552}" type="presParOf" srcId="{D9894E89-F248-4DE2-AE25-AA70E53FFD39}" destId="{94804C26-DC05-455F-987E-330821A39424}" srcOrd="3" destOrd="0" presId="urn:microsoft.com/office/officeart/2005/8/layout/hProcess6"/>
    <dgm:cxn modelId="{63F2C5CA-AD91-4EB9-BC08-97A75C0340F3}" type="presParOf" srcId="{D9894E89-F248-4DE2-AE25-AA70E53FFD39}" destId="{97682CD4-897A-4AB0-956F-51D1ADD2D0C8}" srcOrd="4" destOrd="0" presId="urn:microsoft.com/office/officeart/2005/8/layout/hProcess6"/>
    <dgm:cxn modelId="{EBE52A13-1AD0-44A2-B516-78672294EED8}" type="presParOf" srcId="{97682CD4-897A-4AB0-956F-51D1ADD2D0C8}" destId="{F2904063-5056-4AA2-8400-4AB07AA9C926}" srcOrd="0" destOrd="0" presId="urn:microsoft.com/office/officeart/2005/8/layout/hProcess6"/>
    <dgm:cxn modelId="{7781AA81-40CB-4A28-8D87-8FE0BD2C3F1E}" type="presParOf" srcId="{97682CD4-897A-4AB0-956F-51D1ADD2D0C8}" destId="{331B5877-E72F-4657-840B-962EDAA1FD41}" srcOrd="1" destOrd="0" presId="urn:microsoft.com/office/officeart/2005/8/layout/hProcess6"/>
    <dgm:cxn modelId="{1C2DC223-9383-4A2F-9522-8529D78442F0}" type="presParOf" srcId="{97682CD4-897A-4AB0-956F-51D1ADD2D0C8}" destId="{59535185-1F17-456E-B797-C7F25020193F}" srcOrd="2" destOrd="0" presId="urn:microsoft.com/office/officeart/2005/8/layout/hProcess6"/>
    <dgm:cxn modelId="{E726E0C8-0256-4F5C-B275-03CE85407A53}" type="presParOf" srcId="{97682CD4-897A-4AB0-956F-51D1ADD2D0C8}" destId="{E268397E-AECC-4010-AE78-4898E4588F0E}" srcOrd="3" destOrd="0" presId="urn:microsoft.com/office/officeart/2005/8/layout/hProcess6"/>
    <dgm:cxn modelId="{E02D1E09-0846-4FB1-AD3E-0F38B8A6EBE2}" type="presParOf" srcId="{D9894E89-F248-4DE2-AE25-AA70E53FFD39}" destId="{9F314380-8254-42EF-A506-98AFD17A3A0D}" srcOrd="5" destOrd="0" presId="urn:microsoft.com/office/officeart/2005/8/layout/hProcess6"/>
    <dgm:cxn modelId="{9F26686E-27D5-4B47-A6C3-283C3EB2C1E4}" type="presParOf" srcId="{D9894E89-F248-4DE2-AE25-AA70E53FFD39}" destId="{554AD238-FB6D-4E54-9253-2EF008699A9C}" srcOrd="6" destOrd="0" presId="urn:microsoft.com/office/officeart/2005/8/layout/hProcess6"/>
    <dgm:cxn modelId="{CA6048B5-6729-495E-A2D1-136349046878}" type="presParOf" srcId="{554AD238-FB6D-4E54-9253-2EF008699A9C}" destId="{2A1CA86D-B9DF-43B6-9414-FFD152C85260}" srcOrd="0" destOrd="0" presId="urn:microsoft.com/office/officeart/2005/8/layout/hProcess6"/>
    <dgm:cxn modelId="{DA7F78F9-9B56-46D3-A580-CA4BC6124366}" type="presParOf" srcId="{554AD238-FB6D-4E54-9253-2EF008699A9C}" destId="{87B1FEBF-AE6C-49B1-AAD4-F7C3204677A6}" srcOrd="1" destOrd="0" presId="urn:microsoft.com/office/officeart/2005/8/layout/hProcess6"/>
    <dgm:cxn modelId="{B58EE0EF-7501-4A67-B3C9-27649D9240D1}" type="presParOf" srcId="{554AD238-FB6D-4E54-9253-2EF008699A9C}" destId="{00C80509-59BA-4244-842A-046939DDE681}" srcOrd="2" destOrd="0" presId="urn:microsoft.com/office/officeart/2005/8/layout/hProcess6"/>
    <dgm:cxn modelId="{3F356ADE-D01B-4637-992D-A8DEEFD82B6D}" type="presParOf" srcId="{554AD238-FB6D-4E54-9253-2EF008699A9C}" destId="{CB951CB2-3559-44F0-A49E-FF1950B0828E}" srcOrd="3" destOrd="0" presId="urn:microsoft.com/office/officeart/2005/8/layout/hProcess6"/>
    <dgm:cxn modelId="{386DEB22-6536-4568-BAE1-899D899A9A90}" type="presParOf" srcId="{D9894E89-F248-4DE2-AE25-AA70E53FFD39}" destId="{8C59B254-3E91-45B4-9DC0-28F75EF4C46E}" srcOrd="7" destOrd="0" presId="urn:microsoft.com/office/officeart/2005/8/layout/hProcess6"/>
    <dgm:cxn modelId="{D1413FC3-C0E6-48BD-AB63-23FD251D3A04}" type="presParOf" srcId="{D9894E89-F248-4DE2-AE25-AA70E53FFD39}" destId="{20A03878-891F-44FE-BE31-C2FEA3129D4B}" srcOrd="8" destOrd="0" presId="urn:microsoft.com/office/officeart/2005/8/layout/hProcess6"/>
    <dgm:cxn modelId="{BCC0CE0B-A3CB-429E-8C67-F5C96B97861E}" type="presParOf" srcId="{20A03878-891F-44FE-BE31-C2FEA3129D4B}" destId="{7FDDDBF2-0E45-43A5-ADB6-170B7E300B7B}" srcOrd="0" destOrd="0" presId="urn:microsoft.com/office/officeart/2005/8/layout/hProcess6"/>
    <dgm:cxn modelId="{8585C63A-9D23-4BAA-89A7-293676BFD59D}" type="presParOf" srcId="{20A03878-891F-44FE-BE31-C2FEA3129D4B}" destId="{F55EA131-E9CA-4C7A-98C6-0FFAE65B9283}" srcOrd="1" destOrd="0" presId="urn:microsoft.com/office/officeart/2005/8/layout/hProcess6"/>
    <dgm:cxn modelId="{106B6B34-4221-4CAF-BB1A-CDE720F4CEC3}" type="presParOf" srcId="{20A03878-891F-44FE-BE31-C2FEA3129D4B}" destId="{CAF483A8-D054-496E-81D2-56D3F087667A}" srcOrd="2" destOrd="0" presId="urn:microsoft.com/office/officeart/2005/8/layout/hProcess6"/>
    <dgm:cxn modelId="{6F079161-ACC6-4CBF-95DD-738D57F36578}" type="presParOf" srcId="{20A03878-891F-44FE-BE31-C2FEA3129D4B}" destId="{122799AD-9D44-408D-A0F9-255170C377E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0867F-7A49-4879-A108-EE4942244AA5}">
      <dsp:nvSpPr>
        <dsp:cNvPr id="0" name=""/>
        <dsp:cNvSpPr/>
      </dsp:nvSpPr>
      <dsp:spPr>
        <a:xfrm>
          <a:off x="1384198" y="2050324"/>
          <a:ext cx="91440" cy="175531"/>
        </a:xfrm>
        <a:custGeom>
          <a:avLst/>
          <a:gdLst/>
          <a:ahLst/>
          <a:cxnLst/>
          <a:rect l="0" t="0" r="0" b="0"/>
          <a:pathLst>
            <a:path>
              <a:moveTo>
                <a:pt x="45720" y="0"/>
              </a:moveTo>
              <a:lnTo>
                <a:pt x="45720" y="1755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57330D-ADED-44F0-83F5-480F040C40A5}">
      <dsp:nvSpPr>
        <dsp:cNvPr id="0" name=""/>
        <dsp:cNvSpPr/>
      </dsp:nvSpPr>
      <dsp:spPr>
        <a:xfrm>
          <a:off x="1384198" y="1317550"/>
          <a:ext cx="91440" cy="175531"/>
        </a:xfrm>
        <a:custGeom>
          <a:avLst/>
          <a:gdLst/>
          <a:ahLst/>
          <a:cxnLst/>
          <a:rect l="0" t="0" r="0" b="0"/>
          <a:pathLst>
            <a:path>
              <a:moveTo>
                <a:pt x="45720" y="0"/>
              </a:moveTo>
              <a:lnTo>
                <a:pt x="45720" y="1755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AC1B74-D8FB-45DF-8B34-9627B6CB3750}">
      <dsp:nvSpPr>
        <dsp:cNvPr id="0" name=""/>
        <dsp:cNvSpPr/>
      </dsp:nvSpPr>
      <dsp:spPr>
        <a:xfrm>
          <a:off x="1384198" y="584777"/>
          <a:ext cx="91440" cy="175531"/>
        </a:xfrm>
        <a:custGeom>
          <a:avLst/>
          <a:gdLst/>
          <a:ahLst/>
          <a:cxnLst/>
          <a:rect l="0" t="0" r="0" b="0"/>
          <a:pathLst>
            <a:path>
              <a:moveTo>
                <a:pt x="45720" y="0"/>
              </a:moveTo>
              <a:lnTo>
                <a:pt x="45720" y="1755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0916D9-2434-4984-AD15-AB8C61D559D6}">
      <dsp:nvSpPr>
        <dsp:cNvPr id="0" name=""/>
        <dsp:cNvSpPr/>
      </dsp:nvSpPr>
      <dsp:spPr>
        <a:xfrm>
          <a:off x="1151297" y="27535"/>
          <a:ext cx="557242" cy="557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CA29C-AB78-4A1F-8DAE-FC58C81BB3D0}">
      <dsp:nvSpPr>
        <dsp:cNvPr id="0" name=""/>
        <dsp:cNvSpPr/>
      </dsp:nvSpPr>
      <dsp:spPr>
        <a:xfrm>
          <a:off x="1708539" y="26141"/>
          <a:ext cx="835863" cy="55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a:t>Production</a:t>
          </a:r>
        </a:p>
      </dsp:txBody>
      <dsp:txXfrm>
        <a:off x="1708539" y="26141"/>
        <a:ext cx="835863" cy="557242"/>
      </dsp:txXfrm>
    </dsp:sp>
    <dsp:sp modelId="{062BE3D0-DA97-4300-91F3-6BF94E1999B4}">
      <dsp:nvSpPr>
        <dsp:cNvPr id="0" name=""/>
        <dsp:cNvSpPr/>
      </dsp:nvSpPr>
      <dsp:spPr>
        <a:xfrm>
          <a:off x="1151297" y="760308"/>
          <a:ext cx="557242" cy="557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0F7E6-C699-43ED-B8BE-6732E19A81E4}">
      <dsp:nvSpPr>
        <dsp:cNvPr id="0" name=""/>
        <dsp:cNvSpPr/>
      </dsp:nvSpPr>
      <dsp:spPr>
        <a:xfrm>
          <a:off x="1708539" y="758915"/>
          <a:ext cx="835863" cy="55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a:t>Acceptance</a:t>
          </a:r>
        </a:p>
      </dsp:txBody>
      <dsp:txXfrm>
        <a:off x="1708539" y="758915"/>
        <a:ext cx="835863" cy="557242"/>
      </dsp:txXfrm>
    </dsp:sp>
    <dsp:sp modelId="{9067C12C-6627-4EF4-9814-B0C56E84752D}">
      <dsp:nvSpPr>
        <dsp:cNvPr id="0" name=""/>
        <dsp:cNvSpPr/>
      </dsp:nvSpPr>
      <dsp:spPr>
        <a:xfrm>
          <a:off x="1151297" y="1493082"/>
          <a:ext cx="557242" cy="557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DD599-79EA-4D3C-ADC0-AAF7302725DC}">
      <dsp:nvSpPr>
        <dsp:cNvPr id="0" name=""/>
        <dsp:cNvSpPr/>
      </dsp:nvSpPr>
      <dsp:spPr>
        <a:xfrm>
          <a:off x="1708539" y="1491689"/>
          <a:ext cx="835863" cy="55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a:t>Test</a:t>
          </a:r>
        </a:p>
      </dsp:txBody>
      <dsp:txXfrm>
        <a:off x="1708539" y="1491689"/>
        <a:ext cx="835863" cy="557242"/>
      </dsp:txXfrm>
    </dsp:sp>
    <dsp:sp modelId="{E83A622A-BA09-453B-ACC7-3494B0997DFE}">
      <dsp:nvSpPr>
        <dsp:cNvPr id="0" name=""/>
        <dsp:cNvSpPr/>
      </dsp:nvSpPr>
      <dsp:spPr>
        <a:xfrm>
          <a:off x="1151297" y="2225855"/>
          <a:ext cx="557242" cy="5572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C3CC28-B00F-4209-9A73-BF60B7564457}">
      <dsp:nvSpPr>
        <dsp:cNvPr id="0" name=""/>
        <dsp:cNvSpPr/>
      </dsp:nvSpPr>
      <dsp:spPr>
        <a:xfrm>
          <a:off x="1708539" y="2224462"/>
          <a:ext cx="835863" cy="5572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de-DE" sz="1000" kern="1200"/>
            <a:t>Development</a:t>
          </a:r>
        </a:p>
      </dsp:txBody>
      <dsp:txXfrm>
        <a:off x="1708539" y="2224462"/>
        <a:ext cx="835863" cy="5572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5F395-036A-40F7-870B-BEB9586C0470}">
      <dsp:nvSpPr>
        <dsp:cNvPr id="0" name=""/>
        <dsp:cNvSpPr/>
      </dsp:nvSpPr>
      <dsp:spPr>
        <a:xfrm>
          <a:off x="3986071" y="1402188"/>
          <a:ext cx="91440" cy="186684"/>
        </a:xfrm>
        <a:custGeom>
          <a:avLst/>
          <a:gdLst/>
          <a:ahLst/>
          <a:cxnLst/>
          <a:rect l="0" t="0" r="0" b="0"/>
          <a:pathLst>
            <a:path>
              <a:moveTo>
                <a:pt x="45720" y="0"/>
              </a:moveTo>
              <a:lnTo>
                <a:pt x="45720" y="1866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089420-9C9C-449C-9B95-AEA8F6FE7031}">
      <dsp:nvSpPr>
        <dsp:cNvPr id="0" name=""/>
        <dsp:cNvSpPr/>
      </dsp:nvSpPr>
      <dsp:spPr>
        <a:xfrm>
          <a:off x="3216899" y="622855"/>
          <a:ext cx="814892" cy="186684"/>
        </a:xfrm>
        <a:custGeom>
          <a:avLst/>
          <a:gdLst/>
          <a:ahLst/>
          <a:cxnLst/>
          <a:rect l="0" t="0" r="0" b="0"/>
          <a:pathLst>
            <a:path>
              <a:moveTo>
                <a:pt x="0" y="0"/>
              </a:moveTo>
              <a:lnTo>
                <a:pt x="0" y="94083"/>
              </a:lnTo>
              <a:lnTo>
                <a:pt x="814892" y="94083"/>
              </a:lnTo>
              <a:lnTo>
                <a:pt x="814892" y="1866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A47E78F-5265-4E4D-9653-6874F4138B4A}">
      <dsp:nvSpPr>
        <dsp:cNvPr id="0" name=""/>
        <dsp:cNvSpPr/>
      </dsp:nvSpPr>
      <dsp:spPr>
        <a:xfrm>
          <a:off x="2402006" y="2181521"/>
          <a:ext cx="1629784" cy="186684"/>
        </a:xfrm>
        <a:custGeom>
          <a:avLst/>
          <a:gdLst/>
          <a:ahLst/>
          <a:cxnLst/>
          <a:rect l="0" t="0" r="0" b="0"/>
          <a:pathLst>
            <a:path>
              <a:moveTo>
                <a:pt x="0" y="0"/>
              </a:moveTo>
              <a:lnTo>
                <a:pt x="0" y="94083"/>
              </a:lnTo>
              <a:lnTo>
                <a:pt x="1629784" y="94083"/>
              </a:lnTo>
              <a:lnTo>
                <a:pt x="1629784" y="1866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68F1A3-7E95-4F66-AAF4-BD5711491BFA}">
      <dsp:nvSpPr>
        <dsp:cNvPr id="0" name=""/>
        <dsp:cNvSpPr/>
      </dsp:nvSpPr>
      <dsp:spPr>
        <a:xfrm>
          <a:off x="2356286" y="2181521"/>
          <a:ext cx="91440" cy="186684"/>
        </a:xfrm>
        <a:custGeom>
          <a:avLst/>
          <a:gdLst/>
          <a:ahLst/>
          <a:cxnLst/>
          <a:rect l="0" t="0" r="0" b="0"/>
          <a:pathLst>
            <a:path>
              <a:moveTo>
                <a:pt x="45720" y="0"/>
              </a:moveTo>
              <a:lnTo>
                <a:pt x="45720" y="1866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E44131-A8CD-4E54-83DD-D884C9B90F95}">
      <dsp:nvSpPr>
        <dsp:cNvPr id="0" name=""/>
        <dsp:cNvSpPr/>
      </dsp:nvSpPr>
      <dsp:spPr>
        <a:xfrm>
          <a:off x="772222" y="2181521"/>
          <a:ext cx="1629784" cy="186684"/>
        </a:xfrm>
        <a:custGeom>
          <a:avLst/>
          <a:gdLst/>
          <a:ahLst/>
          <a:cxnLst/>
          <a:rect l="0" t="0" r="0" b="0"/>
          <a:pathLst>
            <a:path>
              <a:moveTo>
                <a:pt x="1629784" y="0"/>
              </a:moveTo>
              <a:lnTo>
                <a:pt x="1629784" y="94083"/>
              </a:lnTo>
              <a:lnTo>
                <a:pt x="0" y="94083"/>
              </a:lnTo>
              <a:lnTo>
                <a:pt x="0" y="1866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3ECED1-0ED9-4757-9F0F-F135CD354E88}">
      <dsp:nvSpPr>
        <dsp:cNvPr id="0" name=""/>
        <dsp:cNvSpPr/>
      </dsp:nvSpPr>
      <dsp:spPr>
        <a:xfrm>
          <a:off x="2356286" y="1402188"/>
          <a:ext cx="91440" cy="186684"/>
        </a:xfrm>
        <a:custGeom>
          <a:avLst/>
          <a:gdLst/>
          <a:ahLst/>
          <a:cxnLst/>
          <a:rect l="0" t="0" r="0" b="0"/>
          <a:pathLst>
            <a:path>
              <a:moveTo>
                <a:pt x="45720" y="0"/>
              </a:moveTo>
              <a:lnTo>
                <a:pt x="45720" y="18668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6BEA45-C546-4592-AAA1-5E5385247C16}">
      <dsp:nvSpPr>
        <dsp:cNvPr id="0" name=""/>
        <dsp:cNvSpPr/>
      </dsp:nvSpPr>
      <dsp:spPr>
        <a:xfrm>
          <a:off x="2402006" y="622855"/>
          <a:ext cx="814892" cy="186684"/>
        </a:xfrm>
        <a:custGeom>
          <a:avLst/>
          <a:gdLst/>
          <a:ahLst/>
          <a:cxnLst/>
          <a:rect l="0" t="0" r="0" b="0"/>
          <a:pathLst>
            <a:path>
              <a:moveTo>
                <a:pt x="814892" y="0"/>
              </a:moveTo>
              <a:lnTo>
                <a:pt x="814892" y="94083"/>
              </a:lnTo>
              <a:lnTo>
                <a:pt x="0" y="94083"/>
              </a:lnTo>
              <a:lnTo>
                <a:pt x="0" y="1866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178AEE-76C4-48EF-A22D-604C43EACE39}">
      <dsp:nvSpPr>
        <dsp:cNvPr id="0" name=""/>
        <dsp:cNvSpPr/>
      </dsp:nvSpPr>
      <dsp:spPr>
        <a:xfrm>
          <a:off x="2920574" y="30206"/>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CDB0B-5E58-4269-905B-A7447664A68D}">
      <dsp:nvSpPr>
        <dsp:cNvPr id="0" name=""/>
        <dsp:cNvSpPr/>
      </dsp:nvSpPr>
      <dsp:spPr>
        <a:xfrm>
          <a:off x="3513223" y="28724"/>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Master</a:t>
          </a:r>
        </a:p>
      </dsp:txBody>
      <dsp:txXfrm>
        <a:off x="3513223" y="28724"/>
        <a:ext cx="888973" cy="592648"/>
      </dsp:txXfrm>
    </dsp:sp>
    <dsp:sp modelId="{2767852F-E292-472E-8D37-3848563D0938}">
      <dsp:nvSpPr>
        <dsp:cNvPr id="0" name=""/>
        <dsp:cNvSpPr/>
      </dsp:nvSpPr>
      <dsp:spPr>
        <a:xfrm>
          <a:off x="2105682" y="809539"/>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7B0E8-5DE0-4448-9590-C9ECC4FF26E7}">
      <dsp:nvSpPr>
        <dsp:cNvPr id="0" name=""/>
        <dsp:cNvSpPr/>
      </dsp:nvSpPr>
      <dsp:spPr>
        <a:xfrm>
          <a:off x="2698331" y="808058"/>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Release</a:t>
          </a:r>
        </a:p>
      </dsp:txBody>
      <dsp:txXfrm>
        <a:off x="2698331" y="808058"/>
        <a:ext cx="888973" cy="592648"/>
      </dsp:txXfrm>
    </dsp:sp>
    <dsp:sp modelId="{0483A1EF-ABFB-41F0-82AF-C4830E7F7F01}">
      <dsp:nvSpPr>
        <dsp:cNvPr id="0" name=""/>
        <dsp:cNvSpPr/>
      </dsp:nvSpPr>
      <dsp:spPr>
        <a:xfrm>
          <a:off x="2105682" y="1588873"/>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CFF402-F2D9-4676-A74A-40C2FDDF9ACB}">
      <dsp:nvSpPr>
        <dsp:cNvPr id="0" name=""/>
        <dsp:cNvSpPr/>
      </dsp:nvSpPr>
      <dsp:spPr>
        <a:xfrm>
          <a:off x="2698331" y="1587391"/>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Integration</a:t>
          </a:r>
        </a:p>
      </dsp:txBody>
      <dsp:txXfrm>
        <a:off x="2698331" y="1587391"/>
        <a:ext cx="888973" cy="592648"/>
      </dsp:txXfrm>
    </dsp:sp>
    <dsp:sp modelId="{039CA2DA-C5E3-4B37-8AAD-05F745126E56}">
      <dsp:nvSpPr>
        <dsp:cNvPr id="0" name=""/>
        <dsp:cNvSpPr/>
      </dsp:nvSpPr>
      <dsp:spPr>
        <a:xfrm>
          <a:off x="475898" y="2368206"/>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FB65CB-05E6-44AC-8F19-C8F32BE3CA4F}">
      <dsp:nvSpPr>
        <dsp:cNvPr id="0" name=""/>
        <dsp:cNvSpPr/>
      </dsp:nvSpPr>
      <dsp:spPr>
        <a:xfrm>
          <a:off x="1068546" y="2366724"/>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Feature 1</a:t>
          </a:r>
        </a:p>
      </dsp:txBody>
      <dsp:txXfrm>
        <a:off x="1068546" y="2366724"/>
        <a:ext cx="888973" cy="592648"/>
      </dsp:txXfrm>
    </dsp:sp>
    <dsp:sp modelId="{92ADDD1B-2B4C-4F9D-BEB0-D713E5FC13C1}">
      <dsp:nvSpPr>
        <dsp:cNvPr id="0" name=""/>
        <dsp:cNvSpPr/>
      </dsp:nvSpPr>
      <dsp:spPr>
        <a:xfrm>
          <a:off x="2105682" y="2368206"/>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B165C-94E7-4379-B4DC-F7FC226B85D1}">
      <dsp:nvSpPr>
        <dsp:cNvPr id="0" name=""/>
        <dsp:cNvSpPr/>
      </dsp:nvSpPr>
      <dsp:spPr>
        <a:xfrm>
          <a:off x="2698331" y="2366724"/>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Feature 2</a:t>
          </a:r>
        </a:p>
      </dsp:txBody>
      <dsp:txXfrm>
        <a:off x="2698331" y="2366724"/>
        <a:ext cx="888973" cy="592648"/>
      </dsp:txXfrm>
    </dsp:sp>
    <dsp:sp modelId="{AC03D5C8-3773-491D-9548-0310CB15AA95}">
      <dsp:nvSpPr>
        <dsp:cNvPr id="0" name=""/>
        <dsp:cNvSpPr/>
      </dsp:nvSpPr>
      <dsp:spPr>
        <a:xfrm>
          <a:off x="3735466" y="2368206"/>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AD439-A461-4898-AC67-0AC29F9ACDB8}">
      <dsp:nvSpPr>
        <dsp:cNvPr id="0" name=""/>
        <dsp:cNvSpPr/>
      </dsp:nvSpPr>
      <dsp:spPr>
        <a:xfrm>
          <a:off x="4328115" y="2366724"/>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Feature 3</a:t>
          </a:r>
        </a:p>
      </dsp:txBody>
      <dsp:txXfrm>
        <a:off x="4328115" y="2366724"/>
        <a:ext cx="888973" cy="592648"/>
      </dsp:txXfrm>
    </dsp:sp>
    <dsp:sp modelId="{948E0FD0-A4A5-413F-843B-A3AA644CFFB7}">
      <dsp:nvSpPr>
        <dsp:cNvPr id="0" name=""/>
        <dsp:cNvSpPr/>
      </dsp:nvSpPr>
      <dsp:spPr>
        <a:xfrm>
          <a:off x="3735466" y="809539"/>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AE392-FE38-4904-BD90-9B39FB367FAD}">
      <dsp:nvSpPr>
        <dsp:cNvPr id="0" name=""/>
        <dsp:cNvSpPr/>
      </dsp:nvSpPr>
      <dsp:spPr>
        <a:xfrm>
          <a:off x="4328115" y="808058"/>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Maintenance </a:t>
          </a:r>
        </a:p>
      </dsp:txBody>
      <dsp:txXfrm>
        <a:off x="4328115" y="808058"/>
        <a:ext cx="888973" cy="592648"/>
      </dsp:txXfrm>
    </dsp:sp>
    <dsp:sp modelId="{E543F3BD-97C6-49C0-B07D-5CB7AC643003}">
      <dsp:nvSpPr>
        <dsp:cNvPr id="0" name=""/>
        <dsp:cNvSpPr/>
      </dsp:nvSpPr>
      <dsp:spPr>
        <a:xfrm>
          <a:off x="3735466" y="1588873"/>
          <a:ext cx="592648" cy="59264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EB1C4D-EB38-4A0A-B362-C43F385532C0}">
      <dsp:nvSpPr>
        <dsp:cNvPr id="0" name=""/>
        <dsp:cNvSpPr/>
      </dsp:nvSpPr>
      <dsp:spPr>
        <a:xfrm>
          <a:off x="4328115" y="1587391"/>
          <a:ext cx="888973" cy="59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de-DE" sz="1100" kern="1200"/>
            <a:t>Fix  1</a:t>
          </a:r>
        </a:p>
      </dsp:txBody>
      <dsp:txXfrm>
        <a:off x="4328115" y="1587391"/>
        <a:ext cx="888973" cy="592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E2019-A95F-4D2E-881F-2318A89B43D5}">
      <dsp:nvSpPr>
        <dsp:cNvPr id="0" name=""/>
        <dsp:cNvSpPr/>
      </dsp:nvSpPr>
      <dsp:spPr>
        <a:xfrm>
          <a:off x="448141" y="11085"/>
          <a:ext cx="1786732" cy="1561829"/>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Text" lastClr="000000">
                  <a:hueOff val="0"/>
                  <a:satOff val="0"/>
                  <a:lumOff val="0"/>
                  <a:alphaOff val="0"/>
                </a:sysClr>
              </a:solidFill>
              <a:latin typeface="Calibri" panose="020F0502020204030204"/>
              <a:ea typeface="+mn-ea"/>
              <a:cs typeface="+mn-cs"/>
            </a:rPr>
            <a:t>Questionnaire</a:t>
          </a:r>
        </a:p>
      </dsp:txBody>
      <dsp:txXfrm>
        <a:off x="894825" y="245359"/>
        <a:ext cx="871032" cy="1093281"/>
      </dsp:txXfrm>
    </dsp:sp>
    <dsp:sp modelId="{03B39F87-9549-483E-96F0-BDF2CE13E1A6}">
      <dsp:nvSpPr>
        <dsp:cNvPr id="0" name=""/>
        <dsp:cNvSpPr/>
      </dsp:nvSpPr>
      <dsp:spPr>
        <a:xfrm>
          <a:off x="0" y="342458"/>
          <a:ext cx="893366" cy="893366"/>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 lastClr="FFFFFF"/>
              </a:solidFill>
              <a:latin typeface="Calibri" panose="020F0502020204030204"/>
              <a:ea typeface="+mn-ea"/>
              <a:cs typeface="+mn-cs"/>
            </a:rPr>
            <a:t>Analysis Tools</a:t>
          </a:r>
        </a:p>
      </dsp:txBody>
      <dsp:txXfrm>
        <a:off x="130830" y="473288"/>
        <a:ext cx="631706" cy="631706"/>
      </dsp:txXfrm>
    </dsp:sp>
    <dsp:sp modelId="{10245ED4-C91C-4FB3-8E05-C28A1AC84F45}">
      <dsp:nvSpPr>
        <dsp:cNvPr id="0" name=""/>
        <dsp:cNvSpPr/>
      </dsp:nvSpPr>
      <dsp:spPr>
        <a:xfrm>
          <a:off x="2793228" y="11085"/>
          <a:ext cx="1786732" cy="1561829"/>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None/>
          </a:pPr>
          <a:endParaRPr lang="en-CA" sz="1200" b="1" kern="1200" dirty="0">
            <a:solidFill>
              <a:sysClr val="windowText" lastClr="000000">
                <a:hueOff val="0"/>
                <a:satOff val="0"/>
                <a:lumOff val="0"/>
                <a:alphaOff val="0"/>
              </a:sysClr>
            </a:solidFill>
            <a:latin typeface="Calibri" panose="020F0502020204030204"/>
            <a:ea typeface="+mn-ea"/>
            <a:cs typeface="+mn-cs"/>
          </a:endParaRPr>
        </a:p>
        <a:p>
          <a:pPr marL="57150" lvl="1" indent="-57150" algn="l" defTabSz="444500">
            <a:lnSpc>
              <a:spcPct val="90000"/>
            </a:lnSpc>
            <a:spcBef>
              <a:spcPct val="0"/>
            </a:spcBef>
            <a:spcAft>
              <a:spcPct val="15000"/>
            </a:spcAft>
            <a:buChar char="•"/>
          </a:pPr>
          <a:r>
            <a:rPr lang="en-CA" sz="1000" b="1" kern="1200" dirty="0">
              <a:solidFill>
                <a:sysClr val="windowText" lastClr="000000">
                  <a:hueOff val="0"/>
                  <a:satOff val="0"/>
                  <a:lumOff val="0"/>
                  <a:alphaOff val="0"/>
                </a:sysClr>
              </a:solidFill>
              <a:latin typeface="Calibri" panose="020F0502020204030204"/>
              <a:ea typeface="+mn-ea"/>
              <a:cs typeface="+mn-cs"/>
            </a:rPr>
            <a:t>BP/Client Tools</a:t>
          </a:r>
        </a:p>
        <a:p>
          <a:pPr marL="114300" lvl="1" indent="-114300" algn="l" defTabSz="533400">
            <a:lnSpc>
              <a:spcPct val="90000"/>
            </a:lnSpc>
            <a:spcBef>
              <a:spcPct val="0"/>
            </a:spcBef>
            <a:spcAft>
              <a:spcPct val="15000"/>
            </a:spcAft>
            <a:buChar char="•"/>
          </a:pPr>
          <a:endParaRPr lang="en-CA" sz="1200" b="1" kern="1200" dirty="0">
            <a:solidFill>
              <a:sysClr val="windowText" lastClr="000000">
                <a:hueOff val="0"/>
                <a:satOff val="0"/>
                <a:lumOff val="0"/>
                <a:alphaOff val="0"/>
              </a:sysClr>
            </a:solidFill>
            <a:latin typeface="Calibri" panose="020F0502020204030204"/>
            <a:ea typeface="+mn-ea"/>
            <a:cs typeface="+mn-cs"/>
          </a:endParaRPr>
        </a:p>
      </dsp:txBody>
      <dsp:txXfrm>
        <a:off x="3239911" y="245359"/>
        <a:ext cx="871032" cy="1093281"/>
      </dsp:txXfrm>
    </dsp:sp>
    <dsp:sp modelId="{13A5D2E1-882D-4340-A98B-397DC5AFDCD8}">
      <dsp:nvSpPr>
        <dsp:cNvPr id="0" name=""/>
        <dsp:cNvSpPr/>
      </dsp:nvSpPr>
      <dsp:spPr>
        <a:xfrm>
          <a:off x="2346545" y="345316"/>
          <a:ext cx="893366" cy="893366"/>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 lastClr="FFFFFF"/>
              </a:solidFill>
              <a:latin typeface="Calibri" panose="020F0502020204030204"/>
              <a:ea typeface="+mn-ea"/>
              <a:cs typeface="+mn-cs"/>
            </a:rPr>
            <a:t>Extraction Tools</a:t>
          </a:r>
        </a:p>
      </dsp:txBody>
      <dsp:txXfrm>
        <a:off x="2477375" y="476146"/>
        <a:ext cx="631706" cy="631706"/>
      </dsp:txXfrm>
    </dsp:sp>
    <dsp:sp modelId="{331B5877-E72F-4657-840B-962EDAA1FD41}">
      <dsp:nvSpPr>
        <dsp:cNvPr id="0" name=""/>
        <dsp:cNvSpPr/>
      </dsp:nvSpPr>
      <dsp:spPr>
        <a:xfrm>
          <a:off x="5027617" y="189079"/>
          <a:ext cx="1823235" cy="1206997"/>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CA" sz="1000" b="1" kern="1200" dirty="0">
              <a:solidFill>
                <a:sysClr val="windowText" lastClr="000000">
                  <a:hueOff val="0"/>
                  <a:satOff val="0"/>
                  <a:lumOff val="0"/>
                  <a:alphaOff val="0"/>
                </a:sysClr>
              </a:solidFill>
              <a:latin typeface="Calibri" panose="020F0502020204030204"/>
              <a:ea typeface="+mn-ea"/>
              <a:cs typeface="+mn-cs"/>
            </a:rPr>
            <a:t>Application discovery     (ADDI)</a:t>
          </a:r>
        </a:p>
      </dsp:txBody>
      <dsp:txXfrm>
        <a:off x="5483426" y="370129"/>
        <a:ext cx="944977" cy="844897"/>
      </dsp:txXfrm>
    </dsp:sp>
    <dsp:sp modelId="{E268397E-AECC-4010-AE78-4898E4588F0E}">
      <dsp:nvSpPr>
        <dsp:cNvPr id="0" name=""/>
        <dsp:cNvSpPr/>
      </dsp:nvSpPr>
      <dsp:spPr>
        <a:xfrm>
          <a:off x="4617643" y="373368"/>
          <a:ext cx="893366" cy="893366"/>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 lastClr="FFFFFF"/>
              </a:solidFill>
              <a:latin typeface="Calibri" panose="020F0502020204030204"/>
              <a:ea typeface="+mn-ea"/>
              <a:cs typeface="+mn-cs"/>
            </a:rPr>
            <a:t>Scanner Tools</a:t>
          </a:r>
        </a:p>
      </dsp:txBody>
      <dsp:txXfrm>
        <a:off x="4748473" y="504198"/>
        <a:ext cx="631706" cy="631706"/>
      </dsp:txXfrm>
    </dsp:sp>
    <dsp:sp modelId="{87B1FEBF-AE6C-49B1-AAD4-F7C3204677A6}">
      <dsp:nvSpPr>
        <dsp:cNvPr id="0" name=""/>
        <dsp:cNvSpPr/>
      </dsp:nvSpPr>
      <dsp:spPr>
        <a:xfrm>
          <a:off x="9723660" y="22170"/>
          <a:ext cx="1824057" cy="1561829"/>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SCLM  Mig Toolkit</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Import Tool</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JCL Mig Tool</a:t>
          </a:r>
        </a:p>
      </dsp:txBody>
      <dsp:txXfrm>
        <a:off x="10179674" y="256444"/>
        <a:ext cx="889228" cy="1093281"/>
      </dsp:txXfrm>
    </dsp:sp>
    <dsp:sp modelId="{CB951CB2-3559-44F0-A49E-FF1950B0828E}">
      <dsp:nvSpPr>
        <dsp:cNvPr id="0" name=""/>
        <dsp:cNvSpPr/>
      </dsp:nvSpPr>
      <dsp:spPr>
        <a:xfrm>
          <a:off x="9401342" y="394728"/>
          <a:ext cx="893366" cy="893366"/>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 lastClr="FFFFFF"/>
              </a:solidFill>
              <a:latin typeface="Calibri" panose="020F0502020204030204"/>
              <a:ea typeface="+mn-ea"/>
              <a:cs typeface="+mn-cs"/>
            </a:rPr>
            <a:t>Migration Tools</a:t>
          </a:r>
        </a:p>
      </dsp:txBody>
      <dsp:txXfrm>
        <a:off x="9532172" y="525558"/>
        <a:ext cx="631706" cy="631706"/>
      </dsp:txXfrm>
    </dsp:sp>
    <dsp:sp modelId="{F55EA131-E9CA-4C7A-98C6-0FFAE65B9283}">
      <dsp:nvSpPr>
        <dsp:cNvPr id="0" name=""/>
        <dsp:cNvSpPr/>
      </dsp:nvSpPr>
      <dsp:spPr>
        <a:xfrm>
          <a:off x="7294150" y="22170"/>
          <a:ext cx="1786732" cy="1561829"/>
        </a:xfrm>
        <a:prstGeom prst="rightArrow">
          <a:avLst>
            <a:gd name="adj1" fmla="val 70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t>CI/CD Pipeline</a:t>
          </a:r>
        </a:p>
      </dsp:txBody>
      <dsp:txXfrm>
        <a:off x="7740833" y="256444"/>
        <a:ext cx="871032" cy="1093281"/>
      </dsp:txXfrm>
    </dsp:sp>
    <dsp:sp modelId="{122799AD-9D44-408D-A0F9-255170C377EF}">
      <dsp:nvSpPr>
        <dsp:cNvPr id="0" name=""/>
        <dsp:cNvSpPr/>
      </dsp:nvSpPr>
      <dsp:spPr>
        <a:xfrm>
          <a:off x="6937375" y="397507"/>
          <a:ext cx="893366" cy="89336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chemeClr val="tx1"/>
              </a:solidFill>
            </a:rPr>
            <a:t>CI/CD </a:t>
          </a:r>
        </a:p>
      </dsp:txBody>
      <dsp:txXfrm>
        <a:off x="7068205" y="528337"/>
        <a:ext cx="631706" cy="631706"/>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FAF04-0BC0-4A24-B5A7-F7EBCDA8324E}" type="datetimeFigureOut">
              <a:rPr lang="en-US" smtClean="0"/>
              <a:t>5/23/2019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159D5-1245-42F4-96B3-FF8530359117}" type="slidenum">
              <a:rPr lang="en-US" smtClean="0"/>
              <a:t>‹#›</a:t>
            </a:fld>
            <a:endParaRPr lang="en-US"/>
          </a:p>
        </p:txBody>
      </p:sp>
    </p:spTree>
    <p:extLst>
      <p:ext uri="{BB962C8B-B14F-4D97-AF65-F5344CB8AC3E}">
        <p14:creationId xmlns:p14="http://schemas.microsoft.com/office/powerpoint/2010/main" val="3631844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D1FDE2-90AF-42C6-9D1C-0E11C064E00A}"/>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012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no longer a buzz word. Statistics shows that DevOps is expected to grow much higher than the previous years in 2019. You all are testimonial to the fact that it is growing. I am sure all of you in the room are having conversations around DevOps with your customers and you see that the conversations are more year on year.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E4EE35-7E4D-4843-9FF8-A345B33CFA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4959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prstGeom prst="rect">
            <a:avLst/>
          </a:prstGeom>
        </p:spPr>
        <p:txBody>
          <a:bodyPr/>
          <a:lstStyle/>
          <a:p>
            <a:endParaRPr dirty="0"/>
          </a:p>
        </p:txBody>
      </p:sp>
      <p:sp>
        <p:nvSpPr>
          <p:cNvPr id="141" name="Shape 141"/>
          <p:cNvSpPr>
            <a:spLocks noGrp="1"/>
          </p:cNvSpPr>
          <p:nvPr>
            <p:ph type="body" sz="quarter" idx="1"/>
          </p:nvPr>
        </p:nvSpPr>
        <p:spPr>
          <a:prstGeom prst="rect">
            <a:avLst/>
          </a:prstGeom>
        </p:spPr>
        <p:txBody>
          <a:bodyPr/>
          <a:lstStyle/>
          <a:p>
            <a:endParaRPr dirty="0"/>
          </a:p>
        </p:txBody>
      </p:sp>
      <p:sp>
        <p:nvSpPr>
          <p:cNvPr id="2" name="Slide Number Placeholder 1">
            <a:extLst>
              <a:ext uri="{FF2B5EF4-FFF2-40B4-BE49-F238E27FC236}">
                <a16:creationId xmlns:a16="http://schemas.microsoft.com/office/drawing/2014/main" id="{3B57F112-C777-4FF2-B30C-F4D8BE08D883}"/>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6684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a:latin typeface="IBM Plex Sans" charset="0"/>
                <a:ea typeface="IBM Plex Sans" charset="0"/>
                <a:cs typeface="IBM Plex Sans" charset="0"/>
              </a:rPr>
              <a:t>1.Source – Validated customer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rPr>
              <a:t>2. </a:t>
            </a:r>
            <a:r>
              <a:rPr lang="en-US" sz="800" dirty="0">
                <a:latin typeface="IBM Plex Sans" charset="0"/>
                <a:ea typeface="IBM Plex Sans" charset="0"/>
                <a:cs typeface="IBM Plex Sans" charset="0"/>
              </a:rPr>
              <a:t>Source - https://</a:t>
            </a:r>
            <a:r>
              <a:rPr lang="en-US" sz="800" dirty="0" err="1">
                <a:latin typeface="IBM Plex Sans" charset="0"/>
                <a:ea typeface="IBM Plex Sans" charset="0"/>
                <a:cs typeface="IBM Plex Sans" charset="0"/>
              </a:rPr>
              <a:t>dzone.com</a:t>
            </a:r>
            <a:r>
              <a:rPr lang="en-US" sz="800" dirty="0">
                <a:latin typeface="IBM Plex Sans" charset="0"/>
                <a:ea typeface="IBM Plex Sans" charset="0"/>
                <a:cs typeface="IBM Plex Sans" charset="0"/>
              </a:rPr>
              <a:t>/articles/the-</a:t>
            </a:r>
            <a:r>
              <a:rPr lang="en-US" sz="800" dirty="0" err="1">
                <a:latin typeface="IBM Plex Sans" charset="0"/>
                <a:ea typeface="IBM Plex Sans" charset="0"/>
                <a:cs typeface="IBM Plex Sans" charset="0"/>
              </a:rPr>
              <a:t>roi</a:t>
            </a:r>
            <a:r>
              <a:rPr lang="en-US" sz="800" dirty="0">
                <a:latin typeface="IBM Plex Sans" charset="0"/>
                <a:ea typeface="IBM Plex Sans" charset="0"/>
                <a:cs typeface="IBM Plex Sans" charset="0"/>
              </a:rPr>
              <a:t>-of-automated-testing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3.Accelerate State of DevOps Report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4. </a:t>
            </a:r>
            <a:r>
              <a:rPr lang="en-US" sz="700" dirty="0">
                <a:latin typeface="IBM Plex Sans Light" charset="0"/>
                <a:ea typeface="IBM Plex Sans Light" charset="0"/>
                <a:cs typeface="IBM Plex Sans Light" charset="0"/>
              </a:rPr>
              <a:t>GitLab 2018 Global Developer Report. (n.d.). Retrieved from https://</a:t>
            </a:r>
            <a:r>
              <a:rPr lang="en-US" sz="700" dirty="0" err="1">
                <a:latin typeface="IBM Plex Sans Light" charset="0"/>
                <a:ea typeface="IBM Plex Sans Light" charset="0"/>
                <a:cs typeface="IBM Plex Sans Light" charset="0"/>
              </a:rPr>
              <a:t>about.gitlab.com</a:t>
            </a:r>
            <a:r>
              <a:rPr lang="en-US" sz="700" dirty="0">
                <a:latin typeface="IBM Plex Sans Light" charset="0"/>
                <a:ea typeface="IBM Plex Sans Light" charset="0"/>
                <a:cs typeface="IBM Plex Sans Light" charset="0"/>
              </a:rPr>
              <a:t>/developer-survey/2018/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5. https://</a:t>
            </a:r>
            <a:r>
              <a:rPr lang="en-US" sz="700" dirty="0" err="1">
                <a:latin typeface="IBM Plex Sans Light" charset="0"/>
                <a:ea typeface="IBM Plex Sans Light" charset="0"/>
                <a:cs typeface="IBM Plex Sans Light" charset="0"/>
              </a:rPr>
              <a:t>www.ibm.com</a:t>
            </a:r>
            <a:r>
              <a:rPr lang="en-US" sz="700" dirty="0">
                <a:latin typeface="IBM Plex Sans Light" charset="0"/>
                <a:ea typeface="IBM Plex Sans Light" charset="0"/>
                <a:cs typeface="IBM Plex Sans Light" charset="0"/>
              </a:rPr>
              <a:t>/account/</a:t>
            </a:r>
            <a:r>
              <a:rPr lang="en-US" sz="700" dirty="0" err="1">
                <a:latin typeface="IBM Plex Sans Light" charset="0"/>
                <a:ea typeface="IBM Plex Sans Light" charset="0"/>
                <a:cs typeface="IBM Plex Sans Light" charset="0"/>
              </a:rPr>
              <a:t>reg</a:t>
            </a:r>
            <a:r>
              <a:rPr lang="en-US" sz="700" dirty="0">
                <a:latin typeface="IBM Plex Sans Light" charset="0"/>
                <a:ea typeface="IBM Plex Sans Light" charset="0"/>
                <a:cs typeface="IBM Plex Sans Light" charset="0"/>
              </a:rPr>
              <a:t>/us-</a:t>
            </a:r>
            <a:r>
              <a:rPr lang="en-US" sz="700" dirty="0" err="1">
                <a:latin typeface="IBM Plex Sans Light" charset="0"/>
                <a:ea typeface="IBM Plex Sans Light" charset="0"/>
                <a:cs typeface="IBM Plex Sans Light" charset="0"/>
              </a:rPr>
              <a:t>en</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signup?formid</a:t>
            </a:r>
            <a:r>
              <a:rPr lang="en-US" sz="700" dirty="0">
                <a:latin typeface="IBM Plex Sans Light" charset="0"/>
                <a:ea typeface="IBM Plex Sans Light" charset="0"/>
                <a:cs typeface="IBM Plex Sans Light" charset="0"/>
              </a:rPr>
              <a:t>=urx-17749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6. https://www-01.ibm.com/common/</a:t>
            </a:r>
            <a:r>
              <a:rPr lang="en-US" sz="700" dirty="0" err="1">
                <a:latin typeface="IBM Plex Sans Light" charset="0"/>
                <a:ea typeface="IBM Plex Sans Light" charset="0"/>
                <a:cs typeface="IBM Plex Sans Light" charset="0"/>
              </a:rPr>
              <a:t>ssi</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cgi</a:t>
            </a:r>
            <a:r>
              <a:rPr lang="en-US" sz="700" dirty="0">
                <a:latin typeface="IBM Plex Sans Light" charset="0"/>
                <a:ea typeface="IBM Plex Sans Light" charset="0"/>
                <a:cs typeface="IBM Plex Sans Light" charset="0"/>
              </a:rPr>
              <a:t>-bin/</a:t>
            </a:r>
            <a:r>
              <a:rPr lang="en-US" sz="700" dirty="0" err="1">
                <a:latin typeface="IBM Plex Sans Light" charset="0"/>
                <a:ea typeface="IBM Plex Sans Light" charset="0"/>
                <a:cs typeface="IBM Plex Sans Light" charset="0"/>
              </a:rPr>
              <a:t>ssialias?htmlfid</a:t>
            </a:r>
            <a:r>
              <a:rPr lang="en-US" sz="700" dirty="0">
                <a:latin typeface="IBM Plex Sans Light" charset="0"/>
                <a:ea typeface="IBM Plex Sans Light" charset="0"/>
                <a:cs typeface="IBM Plex Sans Light" charset="0"/>
              </a:rPr>
              <a:t>=65014265USEN&amp;</a:t>
            </a:r>
            <a:endParaRPr lang="uk-UA" sz="700" dirty="0">
              <a:latin typeface="IBM Plex Sans Light" charset="0"/>
              <a:ea typeface="IBM Plex Sans Light" charset="0"/>
              <a:cs typeface="IBM Plex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latin typeface="IBM Plex Sans" charset="0"/>
              <a:ea typeface="IBM Plex Sans" charset="0"/>
              <a:cs typeface="IBM Plex Sans" charset="0"/>
            </a:endParaRPr>
          </a:p>
          <a:p>
            <a:r>
              <a:rPr lang="en-CA" sz="1200" b="0" i="0" kern="1200" dirty="0">
                <a:solidFill>
                  <a:schemeClr val="tx1"/>
                </a:solidFill>
                <a:effectLst/>
                <a:latin typeface="Arial Regular" charset="0"/>
                <a:ea typeface="+mn-ea"/>
                <a:cs typeface="+mn-cs"/>
              </a:rPr>
              <a:t>Combining Agile and DevOps practices can make it easier to build open and hybrid applications. DevOps is the union of People, Process, and Tools to enable continuous integration and continuous delivery to our clients</a:t>
            </a:r>
          </a:p>
          <a:p>
            <a:r>
              <a:rPr lang="en-CA" sz="1200" b="1" i="0" kern="1200" dirty="0">
                <a:solidFill>
                  <a:schemeClr val="tx1"/>
                </a:solidFill>
                <a:effectLst/>
                <a:latin typeface="Arial Regular" charset="0"/>
                <a:ea typeface="+mn-ea"/>
                <a:cs typeface="+mn-cs"/>
              </a:rPr>
              <a:t>People</a:t>
            </a:r>
            <a:r>
              <a:rPr lang="en-CA" sz="1200" b="0" i="0" kern="1200" dirty="0">
                <a:solidFill>
                  <a:schemeClr val="tx1"/>
                </a:solidFill>
                <a:effectLst/>
                <a:latin typeface="Arial Regular" charset="0"/>
                <a:ea typeface="+mn-ea"/>
                <a:cs typeface="+mn-cs"/>
              </a:rPr>
              <a:t> – we need to ensure that everybody delivering value to the business is working tightly together on the common goal of adding value for the customer.</a:t>
            </a:r>
          </a:p>
          <a:p>
            <a:r>
              <a:rPr lang="en-CA" sz="1200" b="1" i="0" kern="1200" dirty="0">
                <a:solidFill>
                  <a:schemeClr val="tx1"/>
                </a:solidFill>
                <a:effectLst/>
                <a:latin typeface="Arial Regular" charset="0"/>
                <a:ea typeface="+mn-ea"/>
                <a:cs typeface="+mn-cs"/>
              </a:rPr>
              <a:t>Process</a:t>
            </a:r>
            <a:r>
              <a:rPr lang="en-CA" sz="1200" b="0" i="0" kern="1200" dirty="0">
                <a:solidFill>
                  <a:schemeClr val="tx1"/>
                </a:solidFill>
                <a:effectLst/>
                <a:latin typeface="Arial Regular" charset="0"/>
                <a:ea typeface="+mn-ea"/>
                <a:cs typeface="+mn-cs"/>
              </a:rPr>
              <a:t>- DevOps is about improving processes because even if you have highly motivated people that are working well together, you may still have several business processes which may get in the way, and this could really block innovation. </a:t>
            </a:r>
          </a:p>
          <a:p>
            <a:r>
              <a:rPr lang="en-CA" sz="1200" b="1" i="0" kern="1200" dirty="0">
                <a:solidFill>
                  <a:schemeClr val="tx1"/>
                </a:solidFill>
                <a:effectLst/>
                <a:latin typeface="Arial Regular" charset="0"/>
                <a:ea typeface="+mn-ea"/>
                <a:cs typeface="+mn-cs"/>
              </a:rPr>
              <a:t>Tools</a:t>
            </a:r>
            <a:r>
              <a:rPr lang="en-CA" sz="1200" b="0" i="0" kern="1200" dirty="0">
                <a:solidFill>
                  <a:schemeClr val="tx1"/>
                </a:solidFill>
                <a:effectLst/>
                <a:latin typeface="Arial Regular" charset="0"/>
                <a:ea typeface="+mn-ea"/>
                <a:cs typeface="+mn-cs"/>
              </a:rPr>
              <a:t> – There are products, tools, and services that can help enable different DevOps practices and different teams which can be used to make things easier.</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But even with the best tools, DevOps is just another buzzword if you don’t have the right </a:t>
            </a:r>
            <a:r>
              <a:rPr lang="en-CA" sz="1200" b="1" i="0" kern="1200" dirty="0">
                <a:solidFill>
                  <a:schemeClr val="tx1"/>
                </a:solidFill>
                <a:effectLst/>
                <a:latin typeface="Arial Regular" charset="0"/>
                <a:ea typeface="+mn-ea"/>
                <a:cs typeface="+mn-cs"/>
              </a:rPr>
              <a:t>culture.</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The primary characteristic of DevOps culture is increased collaboration between the roles of development and operations. There are some important cultural shifts, within teams and at an organizational level, that support this collaboration</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 IS possible and you CAN transform your zOS environment to a true, modern DevOps practice. There is nothing about Z that stops you from doing DevOps. </a:t>
            </a:r>
            <a:r>
              <a:rPr lang="en-US" sz="1200" b="0" i="0" kern="1200" dirty="0">
                <a:solidFill>
                  <a:schemeClr val="tx1"/>
                </a:solidFill>
                <a:effectLst/>
                <a:latin typeface="Arial Regular" charset="0"/>
                <a:ea typeface="+mn-ea"/>
                <a:cs typeface="+mn-cs"/>
              </a:rPr>
              <a:t>We can bridge the gap between mainframe and distributed by bringing modern SCMs, modern parallel development and by letting developers work in mainframe and distributed worlds in the same way.</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IBM’s end to end cross-platform delivery pipeline solution integrates with a variety of open source and third party tools allowing you to balance between open source and enterprise tooling to choose a pipeline that is right for your organization based on business needs.</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Some of the open source and third party integrations that we offer are listed at the bottom of the slide – including GIT, Jira, Jenkins, SonarQube to name a few.</a:t>
            </a:r>
          </a:p>
          <a:p>
            <a:r>
              <a:rPr lang="en-CA" sz="1200" b="0" i="0" kern="1200" dirty="0">
                <a:solidFill>
                  <a:schemeClr val="tx1"/>
                </a:solidFill>
                <a:effectLst/>
                <a:latin typeface="Arial Regular" charset="0"/>
                <a:ea typeface="+mn-ea"/>
                <a:cs typeface="+mn-cs"/>
              </a:rPr>
              <a:t> </a:t>
            </a:r>
          </a:p>
          <a:p>
            <a:r>
              <a:rPr lang="en-US" sz="1200" b="0" i="0" kern="1200" dirty="0">
                <a:solidFill>
                  <a:schemeClr val="tx1"/>
                </a:solidFill>
                <a:effectLst/>
                <a:latin typeface="Arial Regular" charset="0"/>
                <a:ea typeface="+mn-ea"/>
                <a:cs typeface="+mn-cs"/>
              </a:rPr>
              <a:t>We want to focus on a common tooling across the development process. And outside of mainframe development, Git has become the </a:t>
            </a:r>
            <a:r>
              <a:rPr lang="en-US" sz="1200" b="0" i="0" kern="1200" dirty="0" err="1">
                <a:solidFill>
                  <a:schemeClr val="tx1"/>
                </a:solidFill>
                <a:effectLst/>
                <a:latin typeface="Arial Regular" charset="0"/>
                <a:ea typeface="+mn-ea"/>
                <a:cs typeface="+mn-cs"/>
              </a:rPr>
              <a:t>defacto</a:t>
            </a:r>
            <a:r>
              <a:rPr lang="en-US" sz="1200" b="0" i="0" kern="1200" dirty="0">
                <a:solidFill>
                  <a:schemeClr val="tx1"/>
                </a:solidFill>
                <a:effectLst/>
                <a:latin typeface="Arial Regular" charset="0"/>
                <a:ea typeface="+mn-ea"/>
                <a:cs typeface="+mn-cs"/>
              </a:rPr>
              <a:t> standard for source control in application development.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IBM Z Open Development is an ecosystem of capabilities that enables developers to get the most out of a modern SCM like Git and standardizing on true parallel development across the enterprise. ZOD helps you to work with mainframe application source that is stored in Git. It also include Dependency Based Build – which allows you to have a build took kit which you can use to build your applications and analyze the dependences required for build. DBB also includes Groovy for automation so it actually helps you to bring your mainframe processes into the world of open source so you can hook up your mainframe processes to CI/DC to open source tools like Jenkins. In a nutshell, ZOD is a full set of capabilities that allow you to accelerate </a:t>
            </a:r>
            <a:r>
              <a:rPr lang="en-US" sz="1200" b="0" i="0" kern="1200" dirty="0" err="1">
                <a:solidFill>
                  <a:schemeClr val="tx1"/>
                </a:solidFill>
                <a:effectLst/>
                <a:latin typeface="Arial Regular" charset="0"/>
                <a:ea typeface="+mn-ea"/>
                <a:cs typeface="+mn-cs"/>
              </a:rPr>
              <a:t>devops</a:t>
            </a:r>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Other common tooling to embrace DevOps include Jenkins to manage CI and CD workflows and this can be the same Jenkins master that is running your distributed workloads.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There is UrbanCode for deployment – again this can be the same Urban code that is used to deploy your distributed code into cloud environments and on </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environments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we talk about deploying more changes faster, we need true parallel development that empowers the developer with autonomy for development and testing.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1" i="0" kern="1200" dirty="0">
                <a:solidFill>
                  <a:schemeClr val="tx1"/>
                </a:solidFill>
                <a:effectLst/>
                <a:latin typeface="Arial Regular" charset="0"/>
                <a:ea typeface="+mn-ea"/>
                <a:cs typeface="+mn-cs"/>
              </a:rPr>
              <a:t>Automation</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Continuous testing is a key part of DevOps and it means testing earlier in the life cycle, which results in reduced costs, shortened testing cycles, and continuous feedback on quality. This process of shift-left testing, stresses integrating development and testing activities to ensure quality is built-in as early in the life cycle as possible.</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It’s important that the first step of the testing is done in a clean and automated way so you’re feeding in tested code into the rest of the lifecycle. And that’s why we’re investing in Unit Testing. Z Open Unit Test will be an advanced and flexible tool for writing and executing automated unit tests of programs on IBM Z.</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Using ADDI, you can identify most essential test cases, redundant test cases and understand code coverage. So you use ADDI to determine what data sets need to be provisioned and can then use </a:t>
            </a:r>
          </a:p>
          <a:p>
            <a:r>
              <a:rPr lang="en-AU" sz="1200" b="0" i="0" kern="1200" dirty="0">
                <a:solidFill>
                  <a:schemeClr val="tx1"/>
                </a:solidFill>
                <a:effectLst/>
                <a:latin typeface="Arial Regular" charset="0"/>
                <a:ea typeface="+mn-ea"/>
                <a:cs typeface="+mn-cs"/>
              </a:rPr>
              <a:t> (zD&amp;T) for rapid provisioning. </a:t>
            </a:r>
            <a:r>
              <a:rPr lang="en-CA" sz="1200" b="0" i="0" kern="1200" dirty="0">
                <a:solidFill>
                  <a:schemeClr val="tx1"/>
                </a:solidFill>
                <a:effectLst/>
                <a:latin typeface="Arial Regular" charset="0"/>
                <a:ea typeface="+mn-ea"/>
                <a:cs typeface="+mn-cs"/>
              </a:rPr>
              <a:t>With zD&amp;T, you have the ability to rapidly spin up and take down z/OS test environments on demand both on premise and in the cloud.  It empowers development teams with autonomy to have their own test environment… which means you avoid issues of contending for resources or even contenting for capacity. </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 When you combine the automated unit testing capabilities of Z Open Unit Test, application understanding capabilities of ADDI to facilitate targeted provisioning with zD&amp;T, it becomes a game changer and can truly differentiate you when you’re striving for more agility with testing on the mainframe.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Another driving factor for common tools across the stack is that we need to attract the younger generations to this environment, we need to bring the current development practices to this environment. And we can do that by looking at the distributed pipeline and bring it to the Z platform. </a:t>
            </a:r>
            <a:r>
              <a:rPr lang="en-US" sz="1200" b="0" i="0" kern="1200" dirty="0">
                <a:solidFill>
                  <a:schemeClr val="tx1"/>
                </a:solidFill>
                <a:effectLst/>
                <a:latin typeface="Arial Regular" charset="0"/>
                <a:ea typeface="+mn-ea"/>
                <a:cs typeface="+mn-cs"/>
              </a:rPr>
              <a:t>This allows for cross training developers on familiar tooling so they don’t need to learn mainframe specific tools.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Z is the most reliable platform you have in your organization – it’s the most modern platform you have in your organization – we need to take that platform and use it to its best value.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Industry leading security, speed and scale</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it comes to building our Hybrid applications, the right platform is essential for fast, secure and scalable transactions. IBM Hyper Protect Services brings continuous security and scalability so all data is encrypted in use, in flight and at rest. Blockchain in Z gives you 8.5xmore effective </a:t>
            </a:r>
            <a:r>
              <a:rPr lang="en-US" sz="1200" b="0" i="0" kern="1200" dirty="0" err="1">
                <a:solidFill>
                  <a:schemeClr val="tx1"/>
                </a:solidFill>
                <a:effectLst/>
                <a:latin typeface="Arial Regular" charset="0"/>
                <a:ea typeface="+mn-ea"/>
                <a:cs typeface="+mn-cs"/>
              </a:rPr>
              <a:t>secutiy</a:t>
            </a:r>
            <a:r>
              <a:rPr lang="en-US" sz="1200" b="0" i="0" kern="1200" dirty="0">
                <a:solidFill>
                  <a:schemeClr val="tx1"/>
                </a:solidFill>
                <a:effectLst/>
                <a:latin typeface="Arial Regular" charset="0"/>
                <a:ea typeface="+mn-ea"/>
                <a:cs typeface="+mn-cs"/>
              </a:rPr>
              <a:t> than x86 and lets you deploy new apps 3x faster.  IBM Blockchain Platform is now available to deploy on multi-cloud, including on-</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using IBM Cloud Private on Z.</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endParaRPr lang="en-CA" sz="1200" b="0" i="0" kern="1200" dirty="0">
              <a:solidFill>
                <a:schemeClr val="tx1"/>
              </a:solidFill>
              <a:effectLst/>
              <a:latin typeface="Arial Regular" charset="0"/>
              <a:ea typeface="+mn-ea"/>
              <a:cs typeface="+mn-cs"/>
            </a:endParaRPr>
          </a:p>
        </p:txBody>
      </p:sp>
      <p:sp>
        <p:nvSpPr>
          <p:cNvPr id="4" name="Slide Number Placeholder 3">
            <a:extLst>
              <a:ext uri="{FF2B5EF4-FFF2-40B4-BE49-F238E27FC236}">
                <a16:creationId xmlns:a16="http://schemas.microsoft.com/office/drawing/2014/main" id="{D04E23D1-1741-4D47-89D3-6652282CFDAB}"/>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615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19E55A2-8BC1-4BF8-BBA8-7AB9681D9AB6}" type="slidenum">
              <a:rPr kumimoji="0" lang="en-US" alt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02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r>
              <a:rPr lang="en-US" dirty="0"/>
              <a:t>Everyone is a developer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00608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Phil</a:t>
            </a:r>
          </a:p>
          <a:p>
            <a:endParaRPr lang="en-US" dirty="0"/>
          </a:p>
        </p:txBody>
      </p:sp>
      <p:sp>
        <p:nvSpPr>
          <p:cNvPr id="4" name="Slide Number Placeholder 3"/>
          <p:cNvSpPr>
            <a:spLocks noGrp="1"/>
          </p:cNvSpPr>
          <p:nvPr>
            <p:ph type="sldNum" sz="quarter" idx="10"/>
          </p:nvPr>
        </p:nvSpPr>
        <p:spPr/>
        <p:txBody>
          <a:bodyPr/>
          <a:lstStyle/>
          <a:p>
            <a:pPr marL="0" marR="0" lvl="0" indent="0" algn="r" defTabSz="931857" rtl="0" eaLnBrk="1" fontAlgn="auto" latinLnBrk="0" hangingPunct="1">
              <a:lnSpc>
                <a:spcPct val="100000"/>
              </a:lnSpc>
              <a:spcBef>
                <a:spcPts val="0"/>
              </a:spcBef>
              <a:spcAft>
                <a:spcPts val="0"/>
              </a:spcAft>
              <a:buClrTx/>
              <a:buSzTx/>
              <a:buFontTx/>
              <a:buNone/>
              <a:tabLst/>
              <a:defRPr/>
            </a:pPr>
            <a:fld id="{BC4F5E68-48AC-4A40-827A-736DD127914C}"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3185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71927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764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983D4-1897-C348-80EC-B46D65B028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9EA20E8-D1C5-CC42-B13A-ABCB0D699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7BC880-1A3D-4D46-B428-03E628A85420}"/>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6FB3A901-F419-6C44-A657-71B4F8F071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6615F-6ECB-604E-B590-D0BC37A0BA31}"/>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2233622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4AD6-8480-0249-AFF9-7F6641BC3B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D6D61-D5A2-6A43-A765-15933FC6CA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FD9E10-61DD-5943-BE88-6D910F298AD0}"/>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1B17BD2E-97E2-9445-BC29-10807534F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B4E5-B281-0D40-8021-5B32EABFB8B8}"/>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300890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897A19-80F3-D14E-84F4-587B998630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3E9AFF-53B0-2B41-B27A-4EF5A8D41F5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FFD911-81E0-A343-9A40-3177BED92FCD}"/>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2F96685E-B6CE-9C4D-855B-0631DD152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44A794-B2ED-7F45-BCD9-8D20E4019FF6}"/>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1165635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
        <p:nvSpPr>
          <p:cNvPr id="7"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a:solidFill>
                  <a:srgbClr val="000000"/>
                </a:solidFill>
              </a:rPr>
              <a:t>IBM Z / © 2019 IBM Corporation</a:t>
            </a:r>
            <a:endParaRPr lang="en-US" dirty="0">
              <a:solidFill>
                <a:srgbClr val="000000"/>
              </a:solidFill>
            </a:endParaRPr>
          </a:p>
        </p:txBody>
      </p:sp>
      <p:sp>
        <p:nvSpPr>
          <p:cNvPr id="8" name="Rectangle 7"/>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cs typeface="Arial"/>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10" name="Picture 9" descr="IBMZ_PrimaryGraphic_V1-copy"/>
          <p:cNvPicPr>
            <a:picLocks noChangeAspect="1" noChangeArrowheads="1"/>
          </p:cNvPicPr>
          <p:nvPr userDrawn="1"/>
        </p:nvPicPr>
        <p:blipFill>
          <a:blip r:embed="rId5"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701473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 2019 IBM Corporation</a:t>
            </a:r>
            <a:endParaRPr lang="en-US" dirty="0"/>
          </a:p>
        </p:txBody>
      </p:sp>
    </p:spTree>
    <p:extLst>
      <p:ext uri="{BB962C8B-B14F-4D97-AF65-F5344CB8AC3E}">
        <p14:creationId xmlns:p14="http://schemas.microsoft.com/office/powerpoint/2010/main" val="4537246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252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319088" y="1547448"/>
            <a:ext cx="11554016" cy="4769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581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11582400" cy="437040"/>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2"/>
            <a:ext cx="11582400" cy="1484164"/>
          </a:xfrm>
        </p:spPr>
        <p:txBody>
          <a:bodyPr/>
          <a:lstStyle>
            <a:lvl1pPr marL="174621" indent="-174621">
              <a:spcBef>
                <a:spcPts val="1100"/>
              </a:spcBef>
              <a:spcAft>
                <a:spcPts val="0"/>
              </a:spcAft>
              <a:buFont typeface="Wingdings" pitchFamily="2" charset="2"/>
              <a:buChar char="§"/>
              <a:defRPr/>
            </a:lvl1pPr>
            <a:lvl2pPr marL="396865" indent="-166684">
              <a:spcBef>
                <a:spcPts val="500"/>
              </a:spcBef>
              <a:defRPr/>
            </a:lvl2pPr>
            <a:lvl3pPr marL="628635" indent="-166684">
              <a:spcBef>
                <a:spcPts val="500"/>
              </a:spcBef>
              <a:defRPr/>
            </a:lvl3pPr>
            <a:lvl4pPr marL="803255" indent="-174621">
              <a:spcBef>
                <a:spcPts val="500"/>
              </a:spcBef>
              <a:defRPr/>
            </a:lvl4pPr>
            <a:lvl5pPr marL="969938" indent="-166684">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66"/>
            <a:endParaRPr lang="en-US" dirty="0">
              <a:solidFill>
                <a:srgbClr val="6D6E70"/>
              </a:solidFill>
            </a:endParaRPr>
          </a:p>
        </p:txBody>
      </p:sp>
    </p:spTree>
    <p:extLst>
      <p:ext uri="{BB962C8B-B14F-4D97-AF65-F5344CB8AC3E}">
        <p14:creationId xmlns:p14="http://schemas.microsoft.com/office/powerpoint/2010/main" val="5945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97790-2643-E146-B799-22687C4A16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79D7EB-634D-AE40-BF18-996368CFDE5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5A6C08-8C86-4046-A8E1-C52998C42B9D}"/>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9B831965-5FC8-E941-AF95-4F246E522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D8B39-08EB-5448-9453-4DA18DA011C6}"/>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194212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A351-3392-6549-946C-2743D4A837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F58976-C36B-AD45-98BC-CFFEF15BE0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C03BF3-045D-7F46-AD79-2E8ED478ADAF}"/>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B4852F05-F746-044E-8FF1-FEFF231D0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47C972-26BC-D04C-93E5-359B45262229}"/>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398789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782D-2619-5E47-911F-FAF9472CFB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D83A2-5737-2A46-BAC9-B2EBFC89E20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4D77B-88B6-E246-A83A-515AB9F06D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2BA73E-29D0-634B-A1FD-32AB6B02271F}"/>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6" name="Footer Placeholder 5">
            <a:extLst>
              <a:ext uri="{FF2B5EF4-FFF2-40B4-BE49-F238E27FC236}">
                <a16:creationId xmlns:a16="http://schemas.microsoft.com/office/drawing/2014/main" id="{32FC4417-FA69-6F4D-A1DF-6225F78166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1A8C1F-2C3F-A24F-BFC2-1CCE9B2EFA27}"/>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404973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CEFA-E753-DC47-857F-C11FB71112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3A47CD-C621-0F4C-BFFC-B309FFCC1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61B08CE-9FDA-934D-8D55-038056B05B9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97FBFE-5339-F04E-9580-BB3A4EC559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55DA62-8665-6346-86DC-89F6FA035D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44C7AA-7CA2-724F-BBAB-3B7C770CAF9C}"/>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8" name="Footer Placeholder 7">
            <a:extLst>
              <a:ext uri="{FF2B5EF4-FFF2-40B4-BE49-F238E27FC236}">
                <a16:creationId xmlns:a16="http://schemas.microsoft.com/office/drawing/2014/main" id="{981B3C38-ED9A-464C-B470-70F67D2827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511D9B-E5B3-4C4A-B4B4-FCDDEF4FE88A}"/>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4166551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C336F-842A-2F48-88BD-33125C867B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AAD8AB-D337-7045-9482-74586C1669FC}"/>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4" name="Footer Placeholder 3">
            <a:extLst>
              <a:ext uri="{FF2B5EF4-FFF2-40B4-BE49-F238E27FC236}">
                <a16:creationId xmlns:a16="http://schemas.microsoft.com/office/drawing/2014/main" id="{B4E88B42-1B96-D044-9823-01ED06668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573935-352D-BC4B-84A5-E1AF39ABFA08}"/>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725502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90FD06-51B7-264B-B7D7-E5DBAD55D4BB}"/>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3" name="Footer Placeholder 2">
            <a:extLst>
              <a:ext uri="{FF2B5EF4-FFF2-40B4-BE49-F238E27FC236}">
                <a16:creationId xmlns:a16="http://schemas.microsoft.com/office/drawing/2014/main" id="{B5972E67-D40B-B144-AEFD-7749EE49E5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14A117-315C-3145-A586-6DD8B867D816}"/>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95011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8923-634A-0E4D-B5CE-7D3E7D6DB6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8160E57-B918-C341-8FD2-1A373D322A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314769-B0D0-7D4C-B3EA-8368930637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A3AFA2-D12C-D145-83D0-1E5490879819}"/>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6" name="Footer Placeholder 5">
            <a:extLst>
              <a:ext uri="{FF2B5EF4-FFF2-40B4-BE49-F238E27FC236}">
                <a16:creationId xmlns:a16="http://schemas.microsoft.com/office/drawing/2014/main" id="{AA9F5766-D3C3-A540-B63D-0F2533C58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19651-DA2D-904C-AAF9-A443EE9784A4}"/>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1622540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B091F-3D71-CE48-8C2E-4D29A49A6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E95EB1-80C8-944A-BCB2-0A6D5ADF51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5B7B05-22B7-594C-A905-4B97D4B619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8C59CC-113C-BE4F-B42B-A5F55070811B}"/>
              </a:ext>
            </a:extLst>
          </p:cNvPr>
          <p:cNvSpPr>
            <a:spLocks noGrp="1"/>
          </p:cNvSpPr>
          <p:nvPr>
            <p:ph type="dt" sz="half" idx="10"/>
          </p:nvPr>
        </p:nvSpPr>
        <p:spPr/>
        <p:txBody>
          <a:bodyPr/>
          <a:lstStyle/>
          <a:p>
            <a:fld id="{69D43258-71C3-F546-B9E0-07FA92730CF5}" type="datetimeFigureOut">
              <a:rPr lang="en-US" smtClean="0"/>
              <a:t>5/23/2019</a:t>
            </a:fld>
            <a:endParaRPr lang="en-US"/>
          </a:p>
        </p:txBody>
      </p:sp>
      <p:sp>
        <p:nvSpPr>
          <p:cNvPr id="6" name="Footer Placeholder 5">
            <a:extLst>
              <a:ext uri="{FF2B5EF4-FFF2-40B4-BE49-F238E27FC236}">
                <a16:creationId xmlns:a16="http://schemas.microsoft.com/office/drawing/2014/main" id="{21F512AF-AFD5-3348-8D30-96F2312B78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00F46-6E37-0B45-A078-3C83CA8C9225}"/>
              </a:ext>
            </a:extLst>
          </p:cNvPr>
          <p:cNvSpPr>
            <a:spLocks noGrp="1"/>
          </p:cNvSpPr>
          <p:nvPr>
            <p:ph type="sldNum" sz="quarter" idx="12"/>
          </p:nvPr>
        </p:nvSpPr>
        <p:spPr/>
        <p:txBody>
          <a:bodyPr/>
          <a:lstStyle/>
          <a:p>
            <a:fld id="{7B10007C-1D5E-6A4A-9104-17D31753DC5B}" type="slidenum">
              <a:rPr lang="en-US" smtClean="0"/>
              <a:t>‹#›</a:t>
            </a:fld>
            <a:endParaRPr lang="en-US"/>
          </a:p>
        </p:txBody>
      </p:sp>
    </p:spTree>
    <p:extLst>
      <p:ext uri="{BB962C8B-B14F-4D97-AF65-F5344CB8AC3E}">
        <p14:creationId xmlns:p14="http://schemas.microsoft.com/office/powerpoint/2010/main" val="32651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84194-DA68-2942-BFC3-2B464E9F2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E4FEAF-4378-5049-B2C3-9045901D2E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1EE9C8-94B5-AF40-93A5-721C6B6FA6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D43258-71C3-F546-B9E0-07FA92730CF5}" type="datetimeFigureOut">
              <a:rPr lang="en-US" smtClean="0"/>
              <a:t>5/23/2019</a:t>
            </a:fld>
            <a:endParaRPr lang="en-US"/>
          </a:p>
        </p:txBody>
      </p:sp>
      <p:sp>
        <p:nvSpPr>
          <p:cNvPr id="5" name="Footer Placeholder 4">
            <a:extLst>
              <a:ext uri="{FF2B5EF4-FFF2-40B4-BE49-F238E27FC236}">
                <a16:creationId xmlns:a16="http://schemas.microsoft.com/office/drawing/2014/main" id="{D149A3AA-7C2C-184B-9B45-AC403D286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70C7AA-F7F2-EB43-8C2D-F3246A995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10007C-1D5E-6A4A-9104-17D31753DC5B}" type="slidenum">
              <a:rPr lang="en-US" smtClean="0"/>
              <a:t>‹#›</a:t>
            </a:fld>
            <a:endParaRPr lang="en-US"/>
          </a:p>
        </p:txBody>
      </p:sp>
    </p:spTree>
    <p:extLst>
      <p:ext uri="{BB962C8B-B14F-4D97-AF65-F5344CB8AC3E}">
        <p14:creationId xmlns:p14="http://schemas.microsoft.com/office/powerpoint/2010/main" val="1304197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1.jp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microsoft.com/office/2007/relationships/hdphoto" Target="../media/hdphoto1.wdp"/><Relationship Id="rId11" Type="http://schemas.openxmlformats.org/officeDocument/2006/relationships/image" Target="../media/image30.tiff"/><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41.jpg"/></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com.ibm.dbb/"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diagramLayout" Target="../diagrams/layout3.xml"/><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diagramData" Target="../diagrams/data3.xml"/><Relationship Id="rId16" Type="http://schemas.openxmlformats.org/officeDocument/2006/relationships/image" Target="../media/image55.svg"/><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0.png"/><Relationship Id="rId5" Type="http://schemas.openxmlformats.org/officeDocument/2006/relationships/diagramColors" Target="../diagrams/colors3.xml"/><Relationship Id="rId15" Type="http://schemas.openxmlformats.org/officeDocument/2006/relationships/image" Target="../media/image54.png"/><Relationship Id="rId10" Type="http://schemas.openxmlformats.org/officeDocument/2006/relationships/image" Target="../media/image49.svg"/><Relationship Id="rId4" Type="http://schemas.openxmlformats.org/officeDocument/2006/relationships/diagramQuickStyle" Target="../diagrams/quickStyle3.xml"/><Relationship Id="rId9" Type="http://schemas.openxmlformats.org/officeDocument/2006/relationships/image" Target="../media/image48.png"/><Relationship Id="rId14" Type="http://schemas.openxmlformats.org/officeDocument/2006/relationships/image" Target="../media/image53.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ibm.com/support/knowledgecenter/SS6T76_1.0.3/migration.html" TargetMode="External"/><Relationship Id="rId2" Type="http://schemas.openxmlformats.org/officeDocument/2006/relationships/hyperlink" Target="https://github.com/IBM/dbb/tree/master/Migration/scl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6.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3D01B-68A1-2540-8199-07192F42EBA6}"/>
              </a:ext>
            </a:extLst>
          </p:cNvPr>
          <p:cNvSpPr>
            <a:spLocks noGrp="1"/>
          </p:cNvSpPr>
          <p:nvPr>
            <p:ph type="title"/>
          </p:nvPr>
        </p:nvSpPr>
        <p:spPr>
          <a:xfrm>
            <a:off x="0" y="0"/>
            <a:ext cx="12192000" cy="1213609"/>
          </a:xfrm>
          <a:solidFill>
            <a:schemeClr val="accent1"/>
          </a:solidFill>
        </p:spPr>
        <p:txBody>
          <a:bodyPr vert="horz" lIns="91440" tIns="45720" rIns="91440" bIns="45720" rtlCol="0" anchor="ctr">
            <a:normAutofit/>
          </a:bodyPr>
          <a:lstStyle/>
          <a:p>
            <a:pPr algn="ctr"/>
            <a:r>
              <a:rPr lang="en-US" b="1" kern="1200" dirty="0">
                <a:solidFill>
                  <a:schemeClr val="bg1"/>
                </a:solidFill>
                <a:latin typeface="+mj-lt"/>
                <a:ea typeface="+mj-ea"/>
                <a:cs typeface="+mj-cs"/>
              </a:rPr>
              <a:t>Agenda</a:t>
            </a:r>
          </a:p>
        </p:txBody>
      </p:sp>
      <p:graphicFrame>
        <p:nvGraphicFramePr>
          <p:cNvPr id="3" name="Table 2">
            <a:extLst>
              <a:ext uri="{FF2B5EF4-FFF2-40B4-BE49-F238E27FC236}">
                <a16:creationId xmlns:a16="http://schemas.microsoft.com/office/drawing/2014/main" id="{1C893B56-BF17-C940-89E1-DA6E60C2090B}"/>
              </a:ext>
            </a:extLst>
          </p:cNvPr>
          <p:cNvGraphicFramePr>
            <a:graphicFrameLocks noGrp="1"/>
          </p:cNvGraphicFramePr>
          <p:nvPr>
            <p:extLst>
              <p:ext uri="{D42A27DB-BD31-4B8C-83A1-F6EECF244321}">
                <p14:modId xmlns:p14="http://schemas.microsoft.com/office/powerpoint/2010/main" val="1349326211"/>
              </p:ext>
            </p:extLst>
          </p:nvPr>
        </p:nvGraphicFramePr>
        <p:xfrm>
          <a:off x="0" y="868174"/>
          <a:ext cx="12191999" cy="5745986"/>
        </p:xfrm>
        <a:graphic>
          <a:graphicData uri="http://schemas.openxmlformats.org/drawingml/2006/table">
            <a:tbl>
              <a:tblPr/>
              <a:tblGrid>
                <a:gridCol w="1444918">
                  <a:extLst>
                    <a:ext uri="{9D8B030D-6E8A-4147-A177-3AD203B41FA5}">
                      <a16:colId xmlns:a16="http://schemas.microsoft.com/office/drawing/2014/main" val="313009612"/>
                    </a:ext>
                  </a:extLst>
                </a:gridCol>
                <a:gridCol w="5522614">
                  <a:extLst>
                    <a:ext uri="{9D8B030D-6E8A-4147-A177-3AD203B41FA5}">
                      <a16:colId xmlns:a16="http://schemas.microsoft.com/office/drawing/2014/main" val="2178910459"/>
                    </a:ext>
                  </a:extLst>
                </a:gridCol>
                <a:gridCol w="5224467">
                  <a:extLst>
                    <a:ext uri="{9D8B030D-6E8A-4147-A177-3AD203B41FA5}">
                      <a16:colId xmlns:a16="http://schemas.microsoft.com/office/drawing/2014/main" val="1854455320"/>
                    </a:ext>
                  </a:extLst>
                </a:gridCol>
              </a:tblGrid>
              <a:tr h="336136">
                <a:tc>
                  <a:txBody>
                    <a:bodyPr/>
                    <a:lstStyle/>
                    <a:p>
                      <a:pPr algn="ctr" fontAlgn="b">
                        <a:spcBef>
                          <a:spcPts val="0"/>
                        </a:spcBef>
                        <a:spcAft>
                          <a:spcPts val="0"/>
                        </a:spcAft>
                      </a:pPr>
                      <a:r>
                        <a:rPr lang="en-US" sz="1600" b="1" i="0" u="none" strike="noStrike" dirty="0">
                          <a:solidFill>
                            <a:srgbClr val="000000"/>
                          </a:solidFill>
                          <a:effectLst/>
                          <a:latin typeface="Calibri" panose="020F0502020204030204" pitchFamily="34" charset="0"/>
                        </a:rPr>
                        <a:t>Time</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spcBef>
                          <a:spcPts val="0"/>
                        </a:spcBef>
                        <a:spcAft>
                          <a:spcPts val="0"/>
                        </a:spcAft>
                      </a:pPr>
                      <a:r>
                        <a:rPr lang="en-US" sz="1600" b="1" i="0" u="none" strike="noStrike" dirty="0">
                          <a:solidFill>
                            <a:srgbClr val="000000"/>
                          </a:solidFill>
                          <a:effectLst/>
                          <a:latin typeface="Calibri" panose="020F0502020204030204" pitchFamily="34" charset="0"/>
                        </a:rPr>
                        <a:t>Session</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b">
                        <a:spcBef>
                          <a:spcPts val="0"/>
                        </a:spcBef>
                        <a:spcAft>
                          <a:spcPts val="0"/>
                        </a:spcAft>
                      </a:pPr>
                      <a:r>
                        <a:rPr lang="en-US" sz="1600" b="1" i="0" u="none" strike="noStrike" dirty="0">
                          <a:solidFill>
                            <a:srgbClr val="000000"/>
                          </a:solidFill>
                          <a:effectLst/>
                          <a:latin typeface="Calibri" panose="020F0502020204030204" pitchFamily="34" charset="0"/>
                        </a:rPr>
                        <a:t>Details</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65996970"/>
                  </a:ext>
                </a:extLst>
              </a:tr>
              <a:tr h="33613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08:30 - 09:00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spcBef>
                          <a:spcPts val="0"/>
                        </a:spcBef>
                        <a:spcAft>
                          <a:spcPts val="0"/>
                        </a:spcAft>
                      </a:pPr>
                      <a:r>
                        <a:rPr lang="en-US" sz="1600" b="1" i="0" u="none" strike="noStrike" dirty="0">
                          <a:solidFill>
                            <a:srgbClr val="000000"/>
                          </a:solidFill>
                          <a:effectLst/>
                          <a:latin typeface="Calibri" panose="020F0502020204030204" pitchFamily="34" charset="0"/>
                        </a:rPr>
                        <a:t>Settle in</a:t>
                      </a:r>
                      <a:endParaRPr lang="en-US" sz="2400" b="1"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03226414"/>
                  </a:ext>
                </a:extLst>
              </a:tr>
              <a:tr h="60459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09:00 - 09:30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Introduction – Insight into Ameriprise goals for modernization</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Understanding Ameriprise’s pain points and modernization goals. Ameriprise team to present.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8343147"/>
                  </a:ext>
                </a:extLst>
              </a:tr>
              <a:tr h="33613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09:30 - 10:15</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Executive perspective – Role of IBM Z in Hybrid cloud.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Covers approach to enterprise modernization and enabling mainframe in a hybrid cloud environment.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2838602"/>
                  </a:ext>
                </a:extLst>
              </a:tr>
              <a:tr h="873057">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10:15 – 11:00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Mainframe Update</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Session Latest happenings on IBM Z (mainframe)</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9392336"/>
                  </a:ext>
                </a:extLst>
              </a:tr>
              <a:tr h="33613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11:00 – 11:15</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Break</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spcBef>
                          <a:spcPts val="0"/>
                        </a:spcBef>
                        <a:spcAft>
                          <a:spcPts val="0"/>
                        </a:spcAft>
                      </a:pPr>
                      <a:endParaRPr lang="en-US" sz="1600" b="0" i="0" u="none" strike="noStrike" kern="1200" dirty="0">
                        <a:solidFill>
                          <a:srgbClr val="000000"/>
                        </a:solidFill>
                        <a:effectLst/>
                        <a:latin typeface="Calibri" panose="020F0502020204030204" pitchFamily="34" charset="0"/>
                        <a:ea typeface="+mn-ea"/>
                        <a:cs typeface="+mn-cs"/>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791058723"/>
                  </a:ext>
                </a:extLst>
              </a:tr>
              <a:tr h="60459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11:15 – 12:30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End to end DevOps Journey for mainframe</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Discuss details on approach to end to end </a:t>
                      </a:r>
                      <a:r>
                        <a:rPr lang="en-US" sz="1600" b="0" i="0" u="none" strike="noStrike" kern="1200" dirty="0" err="1">
                          <a:solidFill>
                            <a:srgbClr val="000000"/>
                          </a:solidFill>
                          <a:effectLst/>
                          <a:latin typeface="Calibri" panose="020F0502020204030204" pitchFamily="34" charset="0"/>
                          <a:ea typeface="+mn-ea"/>
                          <a:cs typeface="+mn-cs"/>
                        </a:rPr>
                        <a:t>Devops</a:t>
                      </a:r>
                      <a:r>
                        <a:rPr lang="en-US" sz="1600" b="0" i="0" u="none" strike="noStrike" kern="1200" dirty="0">
                          <a:solidFill>
                            <a:srgbClr val="000000"/>
                          </a:solidFill>
                          <a:effectLst/>
                          <a:latin typeface="Calibri" panose="020F0502020204030204" pitchFamily="34" charset="0"/>
                          <a:ea typeface="+mn-ea"/>
                          <a:cs typeface="+mn-cs"/>
                        </a:rPr>
                        <a:t>, current state, proposed architecture and next steps. This will also cover a deep dive on GIT Migration from legacy SCMs.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3074490"/>
                  </a:ext>
                </a:extLst>
              </a:tr>
              <a:tr h="33613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12:30 – 1:00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Lunch</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spcBef>
                          <a:spcPts val="0"/>
                        </a:spcBef>
                        <a:spcAft>
                          <a:spcPts val="0"/>
                        </a:spcAft>
                      </a:pPr>
                      <a:endParaRPr lang="en-US" sz="1600" b="0" i="0" u="none" strike="noStrike" kern="1200" dirty="0">
                        <a:solidFill>
                          <a:srgbClr val="000000"/>
                        </a:solidFill>
                        <a:effectLst/>
                        <a:latin typeface="Calibri" panose="020F0502020204030204" pitchFamily="34" charset="0"/>
                        <a:ea typeface="+mn-ea"/>
                        <a:cs typeface="+mn-cs"/>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09685509"/>
                  </a:ext>
                </a:extLst>
              </a:tr>
              <a:tr h="60459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1:00 – 1:45</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Calibri" panose="020F0502020204030204" pitchFamily="34" charset="0"/>
                          <a:ea typeface="+mn-ea"/>
                          <a:cs typeface="+mn-cs"/>
                        </a:rPr>
                        <a:t>Data Modernization with Analytics on Z</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Introduction to IBM z Open Data Analytics, use cases for Analytics on the mainframe and benefits of doing this. </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566399"/>
                  </a:ext>
                </a:extLst>
              </a:tr>
              <a:tr h="60459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1:45 – 2:30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u="none" strike="noStrike" kern="1200" dirty="0">
                          <a:solidFill>
                            <a:srgbClr val="000000"/>
                          </a:solidFill>
                          <a:effectLst/>
                          <a:latin typeface="Calibri" panose="020F0502020204030204" pitchFamily="34" charset="0"/>
                          <a:ea typeface="+mn-ea"/>
                          <a:cs typeface="+mn-cs"/>
                        </a:rPr>
                        <a:t>Service Discovery &amp; API Enablement</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600" b="0" i="0" u="none" strike="noStrike" kern="1200" dirty="0">
                          <a:solidFill>
                            <a:srgbClr val="000000"/>
                          </a:solidFill>
                          <a:effectLst/>
                          <a:latin typeface="Calibri" panose="020F0502020204030204" pitchFamily="34" charset="0"/>
                          <a:ea typeface="+mn-ea"/>
                          <a:cs typeface="+mn-cs"/>
                        </a:rPr>
                        <a:t>Infosys approach to identifying services from existing applications, API enable them and relating that to stands  in do gap analysis.</a:t>
                      </a: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8804890"/>
                  </a:ext>
                </a:extLst>
              </a:tr>
              <a:tr h="336136">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2:30 – 3:00</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fontAlgn="b">
                        <a:spcBef>
                          <a:spcPts val="0"/>
                        </a:spcBef>
                        <a:spcAft>
                          <a:spcPts val="0"/>
                        </a:spcAft>
                      </a:pPr>
                      <a:r>
                        <a:rPr lang="en-US" sz="1600" b="0" i="0" u="none" strike="noStrike" dirty="0">
                          <a:solidFill>
                            <a:srgbClr val="000000"/>
                          </a:solidFill>
                          <a:effectLst/>
                          <a:latin typeface="Calibri" panose="020F0502020204030204" pitchFamily="34" charset="0"/>
                        </a:rPr>
                        <a:t>Wrap up &amp; Next Steps</a:t>
                      </a:r>
                      <a:endParaRPr lang="en-US" sz="2400" b="0" i="0" u="none" strike="noStrike" dirty="0">
                        <a:effectLst/>
                        <a:latin typeface="Arial" panose="020B0604020202020204" pitchFamily="34" charset="0"/>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l" fontAlgn="b">
                        <a:spcBef>
                          <a:spcPts val="0"/>
                        </a:spcBef>
                        <a:spcAft>
                          <a:spcPts val="0"/>
                        </a:spcAft>
                      </a:pPr>
                      <a:endParaRPr lang="en-US" sz="1600" b="0" i="0" u="none" strike="noStrike" kern="1200" dirty="0">
                        <a:solidFill>
                          <a:srgbClr val="000000"/>
                        </a:solidFill>
                        <a:effectLst/>
                        <a:latin typeface="Calibri" panose="020F0502020204030204" pitchFamily="34" charset="0"/>
                        <a:ea typeface="+mn-ea"/>
                        <a:cs typeface="+mn-cs"/>
                      </a:endParaRPr>
                    </a:p>
                  </a:txBody>
                  <a:tcPr marL="10779" marR="10779" marT="107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385219554"/>
                  </a:ext>
                </a:extLst>
              </a:tr>
            </a:tbl>
          </a:graphicData>
        </a:graphic>
      </p:graphicFrame>
    </p:spTree>
    <p:extLst>
      <p:ext uri="{BB962C8B-B14F-4D97-AF65-F5344CB8AC3E}">
        <p14:creationId xmlns:p14="http://schemas.microsoft.com/office/powerpoint/2010/main" val="171760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D23B-037C-2648-ABC0-4FA22A4DD496}"/>
              </a:ext>
            </a:extLst>
          </p:cNvPr>
          <p:cNvSpPr>
            <a:spLocks noGrp="1"/>
          </p:cNvSpPr>
          <p:nvPr>
            <p:ph type="title"/>
          </p:nvPr>
        </p:nvSpPr>
        <p:spPr/>
        <p:txBody>
          <a:bodyPr>
            <a:normAutofit fontScale="90000"/>
          </a:bodyPr>
          <a:lstStyle/>
          <a:p>
            <a:br>
              <a:rPr lang="en-US" dirty="0"/>
            </a:br>
            <a:r>
              <a:rPr lang="en-US" sz="3600" dirty="0"/>
              <a:t>The pipeline -</a:t>
            </a:r>
            <a:br>
              <a:rPr lang="en-US" sz="3600" dirty="0"/>
            </a:br>
            <a:r>
              <a:rPr lang="en-US" sz="3600" dirty="0"/>
              <a:t>Integrated with</a:t>
            </a:r>
            <a:br>
              <a:rPr lang="en-US" sz="3600" dirty="0"/>
            </a:br>
            <a:r>
              <a:rPr lang="en-US" sz="3600" dirty="0"/>
              <a:t>Open Source</a:t>
            </a:r>
          </a:p>
        </p:txBody>
      </p:sp>
      <p:pic>
        <p:nvPicPr>
          <p:cNvPr id="5" name="Picture 4">
            <a:extLst>
              <a:ext uri="{FF2B5EF4-FFF2-40B4-BE49-F238E27FC236}">
                <a16:creationId xmlns:a16="http://schemas.microsoft.com/office/drawing/2014/main" id="{6B95A42F-06A9-894D-895E-9574F61FBB37}"/>
              </a:ext>
            </a:extLst>
          </p:cNvPr>
          <p:cNvPicPr>
            <a:picLocks noChangeAspect="1"/>
          </p:cNvPicPr>
          <p:nvPr/>
        </p:nvPicPr>
        <p:blipFill>
          <a:blip r:embed="rId3"/>
          <a:stretch>
            <a:fillRect/>
          </a:stretch>
        </p:blipFill>
        <p:spPr>
          <a:xfrm>
            <a:off x="537275" y="1158844"/>
            <a:ext cx="10445079" cy="5687720"/>
          </a:xfrm>
          <a:prstGeom prst="rect">
            <a:avLst/>
          </a:prstGeom>
        </p:spPr>
      </p:pic>
      <p:pic>
        <p:nvPicPr>
          <p:cNvPr id="4" name="Picture 3">
            <a:extLst>
              <a:ext uri="{FF2B5EF4-FFF2-40B4-BE49-F238E27FC236}">
                <a16:creationId xmlns:a16="http://schemas.microsoft.com/office/drawing/2014/main" id="{99B489C0-881E-214A-9EC8-265F77AD91C6}"/>
              </a:ext>
            </a:extLst>
          </p:cNvPr>
          <p:cNvPicPr>
            <a:picLocks noChangeAspect="1"/>
          </p:cNvPicPr>
          <p:nvPr/>
        </p:nvPicPr>
        <p:blipFill>
          <a:blip r:embed="rId4"/>
          <a:stretch>
            <a:fillRect/>
          </a:stretch>
        </p:blipFill>
        <p:spPr>
          <a:xfrm>
            <a:off x="163070" y="4837348"/>
            <a:ext cx="1210169" cy="1918393"/>
          </a:xfrm>
          <a:prstGeom prst="rect">
            <a:avLst/>
          </a:prstGeom>
        </p:spPr>
      </p:pic>
      <p:pic>
        <p:nvPicPr>
          <p:cNvPr id="7" name="Image 27">
            <a:extLst>
              <a:ext uri="{FF2B5EF4-FFF2-40B4-BE49-F238E27FC236}">
                <a16:creationId xmlns:a16="http://schemas.microsoft.com/office/drawing/2014/main" id="{00C538C8-6095-422E-ADE2-7951E46A7D60}"/>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5709395" y="3724072"/>
            <a:ext cx="1234220" cy="707461"/>
          </a:xfrm>
          <a:prstGeom prst="rect">
            <a:avLst/>
          </a:prstGeom>
        </p:spPr>
      </p:pic>
      <p:pic>
        <p:nvPicPr>
          <p:cNvPr id="8" name="Image 23">
            <a:extLst>
              <a:ext uri="{FF2B5EF4-FFF2-40B4-BE49-F238E27FC236}">
                <a16:creationId xmlns:a16="http://schemas.microsoft.com/office/drawing/2014/main" id="{517CB21C-E657-4496-AD6B-F92A629BD9A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3486511" y="351769"/>
            <a:ext cx="1011411" cy="561385"/>
          </a:xfrm>
          <a:prstGeom prst="rect">
            <a:avLst/>
          </a:prstGeom>
        </p:spPr>
      </p:pic>
      <p:pic>
        <p:nvPicPr>
          <p:cNvPr id="9" name="Picture 8">
            <a:extLst>
              <a:ext uri="{FF2B5EF4-FFF2-40B4-BE49-F238E27FC236}">
                <a16:creationId xmlns:a16="http://schemas.microsoft.com/office/drawing/2014/main" id="{16886714-7BF2-41BC-88E8-F4A346806BF8}"/>
              </a:ext>
            </a:extLst>
          </p:cNvPr>
          <p:cNvPicPr>
            <a:picLocks noChangeAspect="1"/>
          </p:cNvPicPr>
          <p:nvPr/>
        </p:nvPicPr>
        <p:blipFill>
          <a:blip r:embed="rId9"/>
          <a:stretch>
            <a:fillRect/>
          </a:stretch>
        </p:blipFill>
        <p:spPr>
          <a:xfrm>
            <a:off x="3510649" y="873383"/>
            <a:ext cx="813859" cy="186256"/>
          </a:xfrm>
          <a:prstGeom prst="rect">
            <a:avLst/>
          </a:prstGeom>
        </p:spPr>
      </p:pic>
      <p:pic>
        <p:nvPicPr>
          <p:cNvPr id="10" name="Picture 9">
            <a:extLst>
              <a:ext uri="{FF2B5EF4-FFF2-40B4-BE49-F238E27FC236}">
                <a16:creationId xmlns:a16="http://schemas.microsoft.com/office/drawing/2014/main" id="{BE9F1B08-8C5F-4977-B63E-C69C617816DF}"/>
              </a:ext>
            </a:extLst>
          </p:cNvPr>
          <p:cNvPicPr>
            <a:picLocks noChangeAspect="1"/>
          </p:cNvPicPr>
          <p:nvPr/>
        </p:nvPicPr>
        <p:blipFill>
          <a:blip r:embed="rId10"/>
          <a:stretch>
            <a:fillRect/>
          </a:stretch>
        </p:blipFill>
        <p:spPr>
          <a:xfrm>
            <a:off x="3500097" y="1138179"/>
            <a:ext cx="833988" cy="280789"/>
          </a:xfrm>
          <a:prstGeom prst="rect">
            <a:avLst/>
          </a:prstGeom>
        </p:spPr>
      </p:pic>
      <p:pic>
        <p:nvPicPr>
          <p:cNvPr id="11" name="Picture 10">
            <a:extLst>
              <a:ext uri="{FF2B5EF4-FFF2-40B4-BE49-F238E27FC236}">
                <a16:creationId xmlns:a16="http://schemas.microsoft.com/office/drawing/2014/main" id="{1E6BF315-E64E-4974-BC6F-1764B10E4C60}"/>
              </a:ext>
            </a:extLst>
          </p:cNvPr>
          <p:cNvPicPr>
            <a:picLocks noChangeAspect="1"/>
          </p:cNvPicPr>
          <p:nvPr/>
        </p:nvPicPr>
        <p:blipFill>
          <a:blip r:embed="rId11"/>
          <a:stretch>
            <a:fillRect/>
          </a:stretch>
        </p:blipFill>
        <p:spPr>
          <a:xfrm>
            <a:off x="4472840" y="990312"/>
            <a:ext cx="1483131" cy="410339"/>
          </a:xfrm>
          <a:prstGeom prst="rect">
            <a:avLst/>
          </a:prstGeom>
        </p:spPr>
      </p:pic>
      <p:pic>
        <p:nvPicPr>
          <p:cNvPr id="13" name="Picture 12">
            <a:extLst>
              <a:ext uri="{FF2B5EF4-FFF2-40B4-BE49-F238E27FC236}">
                <a16:creationId xmlns:a16="http://schemas.microsoft.com/office/drawing/2014/main" id="{4B9EEE0E-D3E3-48A0-AD05-90A55EE085AA}"/>
              </a:ext>
            </a:extLst>
          </p:cNvPr>
          <p:cNvPicPr>
            <a:picLocks noChangeAspect="1"/>
          </p:cNvPicPr>
          <p:nvPr/>
        </p:nvPicPr>
        <p:blipFill>
          <a:blip r:embed="rId12"/>
          <a:stretch>
            <a:fillRect/>
          </a:stretch>
        </p:blipFill>
        <p:spPr>
          <a:xfrm>
            <a:off x="7926437" y="796889"/>
            <a:ext cx="1483131" cy="603761"/>
          </a:xfrm>
          <a:prstGeom prst="rect">
            <a:avLst/>
          </a:prstGeom>
        </p:spPr>
      </p:pic>
      <p:pic>
        <p:nvPicPr>
          <p:cNvPr id="14" name="Picture 13">
            <a:extLst>
              <a:ext uri="{FF2B5EF4-FFF2-40B4-BE49-F238E27FC236}">
                <a16:creationId xmlns:a16="http://schemas.microsoft.com/office/drawing/2014/main" id="{8DBAA679-B845-4E09-8CED-49459D901239}"/>
              </a:ext>
            </a:extLst>
          </p:cNvPr>
          <p:cNvPicPr>
            <a:picLocks noChangeAspect="1"/>
          </p:cNvPicPr>
          <p:nvPr/>
        </p:nvPicPr>
        <p:blipFill>
          <a:blip r:embed="rId12"/>
          <a:stretch>
            <a:fillRect/>
          </a:stretch>
        </p:blipFill>
        <p:spPr>
          <a:xfrm>
            <a:off x="10347551" y="5786112"/>
            <a:ext cx="1483131" cy="603761"/>
          </a:xfrm>
          <a:prstGeom prst="rect">
            <a:avLst/>
          </a:prstGeom>
        </p:spPr>
      </p:pic>
      <p:pic>
        <p:nvPicPr>
          <p:cNvPr id="12" name="Picture 11">
            <a:extLst>
              <a:ext uri="{FF2B5EF4-FFF2-40B4-BE49-F238E27FC236}">
                <a16:creationId xmlns:a16="http://schemas.microsoft.com/office/drawing/2014/main" id="{6D469A29-2FBF-406A-8243-40B1735141C5}"/>
              </a:ext>
            </a:extLst>
          </p:cNvPr>
          <p:cNvPicPr>
            <a:picLocks noChangeAspect="1"/>
          </p:cNvPicPr>
          <p:nvPr/>
        </p:nvPicPr>
        <p:blipFill>
          <a:blip r:embed="rId13"/>
          <a:stretch>
            <a:fillRect/>
          </a:stretch>
        </p:blipFill>
        <p:spPr>
          <a:xfrm>
            <a:off x="9028490" y="6531596"/>
            <a:ext cx="4121253" cy="373920"/>
          </a:xfrm>
          <a:prstGeom prst="rect">
            <a:avLst/>
          </a:prstGeom>
        </p:spPr>
      </p:pic>
    </p:spTree>
    <p:extLst>
      <p:ext uri="{BB962C8B-B14F-4D97-AF65-F5344CB8AC3E}">
        <p14:creationId xmlns:p14="http://schemas.microsoft.com/office/powerpoint/2010/main" val="340605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C7ECF5E-4734-429B-8C5A-AC7D1A1D7283}"/>
              </a:ext>
            </a:extLst>
          </p:cNvPr>
          <p:cNvSpPr/>
          <p:nvPr/>
        </p:nvSpPr>
        <p:spPr>
          <a:xfrm>
            <a:off x="3" y="0"/>
            <a:ext cx="3894741" cy="6858000"/>
          </a:xfrm>
          <a:prstGeom prst="rect">
            <a:avLst/>
          </a:prstGeom>
          <a:solidFill>
            <a:srgbClr val="005ACD"/>
          </a:solidFill>
        </p:spPr>
        <p:txBody>
          <a:bodyPr wrap="square" lIns="0" tIns="0" rIns="0" bIns="0" rtlCol="0" anchor="ctr">
            <a:noAutofit/>
          </a:bodyPr>
          <a:lstStyle/>
          <a:p>
            <a:pPr algn="ctr" defTabSz="914354">
              <a:defRPr/>
            </a:pPr>
            <a:endParaRPr lang="en-US" sz="1600" dirty="0" err="1">
              <a:solidFill>
                <a:srgbClr val="005ACD"/>
              </a:solidFill>
              <a:latin typeface="Arial"/>
              <a:cs typeface="Arial"/>
            </a:endParaRPr>
          </a:p>
        </p:txBody>
      </p:sp>
      <p:sp>
        <p:nvSpPr>
          <p:cNvPr id="8" name="Rectangle 7"/>
          <p:cNvSpPr>
            <a:spLocks noChangeArrowheads="1"/>
          </p:cNvSpPr>
          <p:nvPr/>
        </p:nvSpPr>
        <p:spPr bwMode="auto">
          <a:xfrm>
            <a:off x="10429417" y="3780769"/>
            <a:ext cx="138564" cy="5616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68580" tIns="34291" rIns="68580" bIns="34291" numCol="1" anchor="ctr" anchorCtr="0" compatLnSpc="1">
            <a:prstTxWarp prst="textNoShape">
              <a:avLst/>
            </a:prstTxWarp>
            <a:spAutoFit/>
          </a:bodyPr>
          <a:lstStyle/>
          <a:p>
            <a:pPr defTabSz="685766">
              <a:defRPr/>
            </a:pPr>
            <a:br>
              <a:rPr lang="en-US" altLang="en-US" sz="1600" dirty="0">
                <a:solidFill>
                  <a:srgbClr val="000000"/>
                </a:solidFill>
                <a:latin typeface="Arial" pitchFamily="34" charset="0"/>
                <a:cs typeface="Arial" pitchFamily="34" charset="0"/>
              </a:rPr>
            </a:br>
            <a:endParaRPr lang="en-US" altLang="en-US" sz="1600" dirty="0">
              <a:solidFill>
                <a:srgbClr val="000000"/>
              </a:solidFill>
              <a:latin typeface="Arial" pitchFamily="34" charset="0"/>
              <a:cs typeface="Arial" pitchFamily="34" charset="0"/>
            </a:endParaRPr>
          </a:p>
        </p:txBody>
      </p:sp>
      <p:sp>
        <p:nvSpPr>
          <p:cNvPr id="29" name="Freeform: Shape 28">
            <a:extLst>
              <a:ext uri="{FF2B5EF4-FFF2-40B4-BE49-F238E27FC236}">
                <a16:creationId xmlns:a16="http://schemas.microsoft.com/office/drawing/2014/main" id="{18A20B2D-5474-46AF-84BA-259B82BDD954}"/>
              </a:ext>
            </a:extLst>
          </p:cNvPr>
          <p:cNvSpPr/>
          <p:nvPr/>
        </p:nvSpPr>
        <p:spPr>
          <a:xfrm>
            <a:off x="7125419" y="1703313"/>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01416" tIns="101416" rIns="101416" bIns="101416" numCol="1" spcCol="1270" anchor="ctr" anchorCtr="0">
            <a:noAutofit/>
          </a:bodyPr>
          <a:lstStyle/>
          <a:p>
            <a:pPr algn="ctr" defTabSz="1066747">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Jenkins</a:t>
            </a:r>
          </a:p>
        </p:txBody>
      </p:sp>
      <p:sp>
        <p:nvSpPr>
          <p:cNvPr id="30" name="Freeform: Shape 29">
            <a:extLst>
              <a:ext uri="{FF2B5EF4-FFF2-40B4-BE49-F238E27FC236}">
                <a16:creationId xmlns:a16="http://schemas.microsoft.com/office/drawing/2014/main" id="{E03885F6-375E-484F-AE00-D3984F598782}"/>
              </a:ext>
            </a:extLst>
          </p:cNvPr>
          <p:cNvSpPr/>
          <p:nvPr/>
        </p:nvSpPr>
        <p:spPr>
          <a:xfrm>
            <a:off x="7122143" y="5818324"/>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UCR </a:t>
            </a:r>
          </a:p>
        </p:txBody>
      </p:sp>
      <p:sp>
        <p:nvSpPr>
          <p:cNvPr id="31" name="Freeform: Shape 30">
            <a:extLst>
              <a:ext uri="{FF2B5EF4-FFF2-40B4-BE49-F238E27FC236}">
                <a16:creationId xmlns:a16="http://schemas.microsoft.com/office/drawing/2014/main" id="{A148C931-FDC7-45FB-B4D3-BBA47A11AB7F}"/>
              </a:ext>
            </a:extLst>
          </p:cNvPr>
          <p:cNvSpPr/>
          <p:nvPr/>
        </p:nvSpPr>
        <p:spPr>
          <a:xfrm>
            <a:off x="7122143" y="5398985"/>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Jenkins or UCD or </a:t>
            </a:r>
            <a:r>
              <a:rPr lang="en-US" sz="1400" dirty="0" err="1">
                <a:solidFill>
                  <a:prstClr val="white"/>
                </a:solidFill>
                <a:latin typeface="Apex New Medium" panose="02010600040501010103" pitchFamily="2" charset="77"/>
                <a:ea typeface="Apex New Medium" panose="02010600040501010103" pitchFamily="2" charset="77"/>
              </a:rPr>
              <a:t>Ansible</a:t>
            </a:r>
            <a:endParaRPr lang="en-US" sz="1400" dirty="0">
              <a:solidFill>
                <a:prstClr val="white"/>
              </a:solidFill>
              <a:latin typeface="Apex New Medium" panose="02010600040501010103" pitchFamily="2" charset="77"/>
              <a:ea typeface="Apex New Medium" panose="02010600040501010103" pitchFamily="2" charset="77"/>
            </a:endParaRPr>
          </a:p>
        </p:txBody>
      </p:sp>
      <p:sp>
        <p:nvSpPr>
          <p:cNvPr id="32" name="Freeform: Shape 31">
            <a:extLst>
              <a:ext uri="{FF2B5EF4-FFF2-40B4-BE49-F238E27FC236}">
                <a16:creationId xmlns:a16="http://schemas.microsoft.com/office/drawing/2014/main" id="{38CCF4E9-6F10-47AE-A0F6-7A1C403282F6}"/>
              </a:ext>
            </a:extLst>
          </p:cNvPr>
          <p:cNvSpPr/>
          <p:nvPr/>
        </p:nvSpPr>
        <p:spPr>
          <a:xfrm>
            <a:off x="7122143" y="5004644"/>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1096" tIns="81096" rIns="81096" bIns="81096" numCol="1" spcCol="1270" anchor="ctr" anchorCtr="0">
            <a:noAutofit/>
          </a:bodyPr>
          <a:lstStyle/>
          <a:p>
            <a:pPr algn="ctr" defTabSz="829693">
              <a:lnSpc>
                <a:spcPct val="90000"/>
              </a:lnSpc>
              <a:spcBef>
                <a:spcPct val="0"/>
              </a:spcBef>
              <a:spcAft>
                <a:spcPct val="35000"/>
              </a:spcAft>
              <a:defRPr/>
            </a:pPr>
            <a:r>
              <a:rPr lang="en-US" sz="1400" dirty="0" err="1">
                <a:solidFill>
                  <a:prstClr val="white"/>
                </a:solidFill>
                <a:latin typeface="Apex New Medium" panose="02010600040501010103" pitchFamily="2" charset="77"/>
                <a:ea typeface="Apex New Medium" panose="02010600040501010103" pitchFamily="2" charset="77"/>
              </a:rPr>
              <a:t>Artifactory</a:t>
            </a:r>
            <a:r>
              <a:rPr lang="en-US" sz="1400" dirty="0">
                <a:solidFill>
                  <a:prstClr val="white"/>
                </a:solidFill>
                <a:latin typeface="Apex New Medium" panose="02010600040501010103" pitchFamily="2" charset="77"/>
                <a:ea typeface="Apex New Medium" panose="02010600040501010103" pitchFamily="2" charset="77"/>
              </a:rPr>
              <a:t> or Nexus</a:t>
            </a:r>
          </a:p>
        </p:txBody>
      </p:sp>
      <p:sp>
        <p:nvSpPr>
          <p:cNvPr id="33" name="Freeform: Shape 32">
            <a:extLst>
              <a:ext uri="{FF2B5EF4-FFF2-40B4-BE49-F238E27FC236}">
                <a16:creationId xmlns:a16="http://schemas.microsoft.com/office/drawing/2014/main" id="{1F23A8F5-F046-41AB-A595-8C42DD9CBBA1}"/>
              </a:ext>
            </a:extLst>
          </p:cNvPr>
          <p:cNvSpPr/>
          <p:nvPr/>
        </p:nvSpPr>
        <p:spPr>
          <a:xfrm>
            <a:off x="7117587" y="2113075"/>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Issues or Jira</a:t>
            </a:r>
          </a:p>
        </p:txBody>
      </p:sp>
      <p:sp>
        <p:nvSpPr>
          <p:cNvPr id="35" name="Freeform: Shape 34">
            <a:extLst>
              <a:ext uri="{FF2B5EF4-FFF2-40B4-BE49-F238E27FC236}">
                <a16:creationId xmlns:a16="http://schemas.microsoft.com/office/drawing/2014/main" id="{669A1AF2-E302-4B81-BD99-9FAAA1767861}"/>
              </a:ext>
            </a:extLst>
          </p:cNvPr>
          <p:cNvSpPr/>
          <p:nvPr/>
        </p:nvSpPr>
        <p:spPr>
          <a:xfrm>
            <a:off x="7122143" y="3756013"/>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1096" tIns="81096" rIns="81096" bIns="81096" numCol="1" spcCol="1270" anchor="ctr" anchorCtr="0">
            <a:noAutofit/>
          </a:bodyPr>
          <a:lstStyle/>
          <a:p>
            <a:pPr algn="ctr" defTabSz="829693">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Multiple, JUnit, </a:t>
            </a:r>
            <a:r>
              <a:rPr lang="en-US" sz="1400" dirty="0" err="1">
                <a:solidFill>
                  <a:prstClr val="white"/>
                </a:solidFill>
                <a:latin typeface="Apex New Medium" panose="02010600040501010103" pitchFamily="2" charset="77"/>
                <a:ea typeface="Apex New Medium" panose="02010600040501010103" pitchFamily="2" charset="77"/>
              </a:rPr>
              <a:t>ZUnit</a:t>
            </a:r>
            <a:endParaRPr lang="en-US" sz="1400" dirty="0">
              <a:solidFill>
                <a:prstClr val="white"/>
              </a:solidFill>
              <a:latin typeface="Apex New Medium" panose="02010600040501010103" pitchFamily="2" charset="77"/>
              <a:ea typeface="Apex New Medium" panose="02010600040501010103" pitchFamily="2" charset="77"/>
            </a:endParaRPr>
          </a:p>
        </p:txBody>
      </p:sp>
      <p:sp>
        <p:nvSpPr>
          <p:cNvPr id="36" name="Freeform: Shape 35">
            <a:extLst>
              <a:ext uri="{FF2B5EF4-FFF2-40B4-BE49-F238E27FC236}">
                <a16:creationId xmlns:a16="http://schemas.microsoft.com/office/drawing/2014/main" id="{1D573804-4726-4C0F-B82F-BD885A54F336}"/>
              </a:ext>
            </a:extLst>
          </p:cNvPr>
          <p:cNvSpPr/>
          <p:nvPr/>
        </p:nvSpPr>
        <p:spPr>
          <a:xfrm>
            <a:off x="7117587" y="2912885"/>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107512" tIns="91256" rIns="9976" bIns="91256" numCol="1" spcCol="1270" anchor="ctr" anchorCtr="0">
            <a:noAutofit/>
          </a:bodyPr>
          <a:lstStyle/>
          <a:p>
            <a:pPr algn="ctr" defTabSz="948219">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Git</a:t>
            </a:r>
          </a:p>
        </p:txBody>
      </p:sp>
      <p:sp>
        <p:nvSpPr>
          <p:cNvPr id="37" name="Freeform: Shape 36">
            <a:extLst>
              <a:ext uri="{FF2B5EF4-FFF2-40B4-BE49-F238E27FC236}">
                <a16:creationId xmlns:a16="http://schemas.microsoft.com/office/drawing/2014/main" id="{18B4D2AB-9FB2-4AD4-B6B0-9521A95359B8}"/>
              </a:ext>
            </a:extLst>
          </p:cNvPr>
          <p:cNvSpPr/>
          <p:nvPr/>
        </p:nvSpPr>
        <p:spPr>
          <a:xfrm>
            <a:off x="7122143" y="4624509"/>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 Maven, </a:t>
            </a:r>
            <a:r>
              <a:rPr lang="en-US" sz="1400" dirty="0" err="1">
                <a:solidFill>
                  <a:prstClr val="white"/>
                </a:solidFill>
                <a:latin typeface="Apex New Medium" panose="02010600040501010103" pitchFamily="2" charset="77"/>
                <a:ea typeface="Apex New Medium" panose="02010600040501010103" pitchFamily="2" charset="77"/>
              </a:rPr>
              <a:t>Gradle</a:t>
            </a:r>
            <a:r>
              <a:rPr lang="en-US" sz="1400" dirty="0">
                <a:solidFill>
                  <a:prstClr val="white"/>
                </a:solidFill>
                <a:latin typeface="Apex New Medium" panose="02010600040501010103" pitchFamily="2" charset="77"/>
                <a:ea typeface="Apex New Medium" panose="02010600040501010103" pitchFamily="2" charset="77"/>
              </a:rPr>
              <a:t>, Make, DBB</a:t>
            </a:r>
          </a:p>
        </p:txBody>
      </p:sp>
      <p:sp>
        <p:nvSpPr>
          <p:cNvPr id="7" name="Rectangle 6">
            <a:extLst>
              <a:ext uri="{FF2B5EF4-FFF2-40B4-BE49-F238E27FC236}">
                <a16:creationId xmlns:a16="http://schemas.microsoft.com/office/drawing/2014/main" id="{B53C6A33-EE3E-4F3D-94CC-1AFFB0EE9AB4}"/>
              </a:ext>
            </a:extLst>
          </p:cNvPr>
          <p:cNvSpPr/>
          <p:nvPr/>
        </p:nvSpPr>
        <p:spPr>
          <a:xfrm>
            <a:off x="4166210" y="2137517"/>
            <a:ext cx="3344585" cy="3600451"/>
          </a:xfrm>
          <a:prstGeom prst="rect">
            <a:avLst/>
          </a:prstGeom>
          <a:ln>
            <a:noFill/>
          </a:ln>
        </p:spPr>
      </p:sp>
      <p:sp>
        <p:nvSpPr>
          <p:cNvPr id="11" name="Freeform: Shape 10">
            <a:extLst>
              <a:ext uri="{FF2B5EF4-FFF2-40B4-BE49-F238E27FC236}">
                <a16:creationId xmlns:a16="http://schemas.microsoft.com/office/drawing/2014/main" id="{47488071-0B1C-4933-86C3-B064537E637B}"/>
              </a:ext>
            </a:extLst>
          </p:cNvPr>
          <p:cNvSpPr/>
          <p:nvPr/>
        </p:nvSpPr>
        <p:spPr>
          <a:xfrm>
            <a:off x="4837366" y="1699798"/>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Pipeline Coordination</a:t>
            </a:r>
          </a:p>
        </p:txBody>
      </p:sp>
      <p:sp>
        <p:nvSpPr>
          <p:cNvPr id="12" name="Freeform: Shape 11">
            <a:extLst>
              <a:ext uri="{FF2B5EF4-FFF2-40B4-BE49-F238E27FC236}">
                <a16:creationId xmlns:a16="http://schemas.microsoft.com/office/drawing/2014/main" id="{B9A938E1-5B37-41AA-A66B-09DFD3666BA1}"/>
              </a:ext>
            </a:extLst>
          </p:cNvPr>
          <p:cNvSpPr/>
          <p:nvPr/>
        </p:nvSpPr>
        <p:spPr>
          <a:xfrm>
            <a:off x="4870968" y="5816567"/>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Release </a:t>
            </a:r>
            <a:r>
              <a:rPr lang="en-US" sz="1333" dirty="0" err="1">
                <a:solidFill>
                  <a:srgbClr val="FFFFFF"/>
                </a:solidFill>
                <a:latin typeface="IBM Plex Sans"/>
              </a:rPr>
              <a:t>Mgmt</a:t>
            </a:r>
            <a:endParaRPr lang="en-US" sz="1333" dirty="0">
              <a:solidFill>
                <a:srgbClr val="FFFFFF"/>
              </a:solidFill>
              <a:latin typeface="IBM Plex Sans"/>
            </a:endParaRPr>
          </a:p>
        </p:txBody>
      </p:sp>
      <p:sp>
        <p:nvSpPr>
          <p:cNvPr id="14" name="Freeform: Shape 13">
            <a:extLst>
              <a:ext uri="{FF2B5EF4-FFF2-40B4-BE49-F238E27FC236}">
                <a16:creationId xmlns:a16="http://schemas.microsoft.com/office/drawing/2014/main" id="{B436D538-0D00-47CF-857F-C185D36674C8}"/>
              </a:ext>
            </a:extLst>
          </p:cNvPr>
          <p:cNvSpPr/>
          <p:nvPr/>
        </p:nvSpPr>
        <p:spPr>
          <a:xfrm>
            <a:off x="4870968" y="5396170"/>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Deployment </a:t>
            </a:r>
            <a:r>
              <a:rPr lang="en-US" sz="1333" dirty="0" err="1">
                <a:solidFill>
                  <a:srgbClr val="FFFFFF"/>
                </a:solidFill>
                <a:latin typeface="IBM Plex Sans"/>
              </a:rPr>
              <a:t>Mgmt</a:t>
            </a:r>
            <a:endParaRPr lang="en-US" sz="1333" dirty="0">
              <a:solidFill>
                <a:srgbClr val="FFFFFF"/>
              </a:solidFill>
              <a:latin typeface="IBM Plex Sans"/>
            </a:endParaRPr>
          </a:p>
        </p:txBody>
      </p:sp>
      <p:sp>
        <p:nvSpPr>
          <p:cNvPr id="17" name="Freeform: Shape 16">
            <a:extLst>
              <a:ext uri="{FF2B5EF4-FFF2-40B4-BE49-F238E27FC236}">
                <a16:creationId xmlns:a16="http://schemas.microsoft.com/office/drawing/2014/main" id="{947E2C69-DAC1-4FF1-9134-AEC36AC5E1A5}"/>
              </a:ext>
            </a:extLst>
          </p:cNvPr>
          <p:cNvSpPr/>
          <p:nvPr/>
        </p:nvSpPr>
        <p:spPr>
          <a:xfrm>
            <a:off x="4854299" y="5004645"/>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Artifact Repo</a:t>
            </a:r>
          </a:p>
        </p:txBody>
      </p:sp>
      <p:sp>
        <p:nvSpPr>
          <p:cNvPr id="18" name="Freeform: Shape 17">
            <a:extLst>
              <a:ext uri="{FF2B5EF4-FFF2-40B4-BE49-F238E27FC236}">
                <a16:creationId xmlns:a16="http://schemas.microsoft.com/office/drawing/2014/main" id="{2104CBA4-D5EA-4D4F-89E5-44956F2BA34E}"/>
              </a:ext>
            </a:extLst>
          </p:cNvPr>
          <p:cNvSpPr/>
          <p:nvPr/>
        </p:nvSpPr>
        <p:spPr>
          <a:xfrm>
            <a:off x="4837364" y="2103683"/>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Requirements/Tasks</a:t>
            </a:r>
          </a:p>
        </p:txBody>
      </p:sp>
      <p:sp>
        <p:nvSpPr>
          <p:cNvPr id="20" name="Freeform: Shape 19">
            <a:extLst>
              <a:ext uri="{FF2B5EF4-FFF2-40B4-BE49-F238E27FC236}">
                <a16:creationId xmlns:a16="http://schemas.microsoft.com/office/drawing/2014/main" id="{8584C218-116C-4AAE-B309-9320646CCFA5}"/>
              </a:ext>
            </a:extLst>
          </p:cNvPr>
          <p:cNvSpPr/>
          <p:nvPr/>
        </p:nvSpPr>
        <p:spPr>
          <a:xfrm>
            <a:off x="4838667" y="3750759"/>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Testing</a:t>
            </a:r>
          </a:p>
        </p:txBody>
      </p:sp>
      <p:sp>
        <p:nvSpPr>
          <p:cNvPr id="21" name="Freeform: Shape 20">
            <a:extLst>
              <a:ext uri="{FF2B5EF4-FFF2-40B4-BE49-F238E27FC236}">
                <a16:creationId xmlns:a16="http://schemas.microsoft.com/office/drawing/2014/main" id="{0A357158-7322-4A13-BB8B-B66842D5E1C2}"/>
              </a:ext>
            </a:extLst>
          </p:cNvPr>
          <p:cNvSpPr/>
          <p:nvPr/>
        </p:nvSpPr>
        <p:spPr>
          <a:xfrm>
            <a:off x="4837364" y="2909415"/>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Source Control</a:t>
            </a:r>
          </a:p>
        </p:txBody>
      </p:sp>
      <p:sp>
        <p:nvSpPr>
          <p:cNvPr id="22" name="Freeform: Shape 21">
            <a:extLst>
              <a:ext uri="{FF2B5EF4-FFF2-40B4-BE49-F238E27FC236}">
                <a16:creationId xmlns:a16="http://schemas.microsoft.com/office/drawing/2014/main" id="{CEB6F547-6438-4288-B499-2677E4EE241E}"/>
              </a:ext>
            </a:extLst>
          </p:cNvPr>
          <p:cNvSpPr/>
          <p:nvPr/>
        </p:nvSpPr>
        <p:spPr>
          <a:xfrm>
            <a:off x="4854299" y="4623974"/>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Build </a:t>
            </a:r>
          </a:p>
        </p:txBody>
      </p:sp>
      <p:sp>
        <p:nvSpPr>
          <p:cNvPr id="5" name="Rectangle 4"/>
          <p:cNvSpPr/>
          <p:nvPr/>
        </p:nvSpPr>
        <p:spPr bwMode="auto">
          <a:xfrm>
            <a:off x="9012504" y="1220436"/>
            <a:ext cx="1143000" cy="2286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algn="r" defTabSz="685766">
              <a:defRPr/>
            </a:pPr>
            <a:endParaRPr lang="en-US" sz="2400">
              <a:solidFill>
                <a:srgbClr val="000000"/>
              </a:solidFill>
              <a:latin typeface="Arial" charset="0"/>
              <a:cs typeface="Arial" charset="0"/>
            </a:endParaRPr>
          </a:p>
        </p:txBody>
      </p:sp>
      <p:sp>
        <p:nvSpPr>
          <p:cNvPr id="25" name="Rectangle 24">
            <a:extLst>
              <a:ext uri="{FF2B5EF4-FFF2-40B4-BE49-F238E27FC236}">
                <a16:creationId xmlns:a16="http://schemas.microsoft.com/office/drawing/2014/main" id="{52B374F6-CBE7-4E2F-9B1C-40E9FD4CE078}"/>
              </a:ext>
            </a:extLst>
          </p:cNvPr>
          <p:cNvSpPr/>
          <p:nvPr/>
        </p:nvSpPr>
        <p:spPr>
          <a:xfrm>
            <a:off x="7154033" y="1248349"/>
            <a:ext cx="4091099" cy="391457"/>
          </a:xfrm>
          <a:prstGeom prst="rect">
            <a:avLst/>
          </a:prstGeom>
          <a:ln>
            <a:noFill/>
          </a:ln>
        </p:spPr>
      </p:sp>
      <p:sp>
        <p:nvSpPr>
          <p:cNvPr id="26" name="Freeform: Shape 25">
            <a:extLst>
              <a:ext uri="{FF2B5EF4-FFF2-40B4-BE49-F238E27FC236}">
                <a16:creationId xmlns:a16="http://schemas.microsoft.com/office/drawing/2014/main" id="{AE7AD318-DC4D-4AF5-BA5B-63B5E76111CC}"/>
              </a:ext>
            </a:extLst>
          </p:cNvPr>
          <p:cNvSpPr/>
          <p:nvPr/>
        </p:nvSpPr>
        <p:spPr>
          <a:xfrm>
            <a:off x="7125421" y="1248348"/>
            <a:ext cx="1931335" cy="391457"/>
          </a:xfrm>
          <a:custGeom>
            <a:avLst/>
            <a:gdLst>
              <a:gd name="connsiteX0" fmla="*/ 0 w 1448501"/>
              <a:gd name="connsiteY0" fmla="*/ 29359 h 293593"/>
              <a:gd name="connsiteX1" fmla="*/ 29359 w 1448501"/>
              <a:gd name="connsiteY1" fmla="*/ 0 h 293593"/>
              <a:gd name="connsiteX2" fmla="*/ 1419142 w 1448501"/>
              <a:gd name="connsiteY2" fmla="*/ 0 h 293593"/>
              <a:gd name="connsiteX3" fmla="*/ 1448501 w 1448501"/>
              <a:gd name="connsiteY3" fmla="*/ 29359 h 293593"/>
              <a:gd name="connsiteX4" fmla="*/ 1448501 w 1448501"/>
              <a:gd name="connsiteY4" fmla="*/ 264234 h 293593"/>
              <a:gd name="connsiteX5" fmla="*/ 1419142 w 1448501"/>
              <a:gd name="connsiteY5" fmla="*/ 293593 h 293593"/>
              <a:gd name="connsiteX6" fmla="*/ 29359 w 1448501"/>
              <a:gd name="connsiteY6" fmla="*/ 293593 h 293593"/>
              <a:gd name="connsiteX7" fmla="*/ 0 w 1448501"/>
              <a:gd name="connsiteY7" fmla="*/ 264234 h 293593"/>
              <a:gd name="connsiteX8" fmla="*/ 0 w 1448501"/>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501" h="293593">
                <a:moveTo>
                  <a:pt x="0" y="29359"/>
                </a:moveTo>
                <a:cubicBezTo>
                  <a:pt x="0" y="13144"/>
                  <a:pt x="13144" y="0"/>
                  <a:pt x="29359" y="0"/>
                </a:cubicBezTo>
                <a:lnTo>
                  <a:pt x="1419142" y="0"/>
                </a:lnTo>
                <a:cubicBezTo>
                  <a:pt x="1435357" y="0"/>
                  <a:pt x="1448501" y="13144"/>
                  <a:pt x="1448501" y="29359"/>
                </a:cubicBezTo>
                <a:lnTo>
                  <a:pt x="1448501" y="264234"/>
                </a:lnTo>
                <a:cubicBezTo>
                  <a:pt x="1448501" y="280449"/>
                  <a:pt x="1435357" y="293593"/>
                  <a:pt x="1419142"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84617" tIns="84617" rIns="84617" bIns="84617" numCol="1" spcCol="1270" anchor="ctr" anchorCtr="0">
            <a:noAutofit/>
          </a:bodyPr>
          <a:lstStyle/>
          <a:p>
            <a:pPr algn="ctr" defTabSz="1185274">
              <a:lnSpc>
                <a:spcPct val="90000"/>
              </a:lnSpc>
              <a:spcBef>
                <a:spcPct val="0"/>
              </a:spcBef>
              <a:spcAft>
                <a:spcPct val="35000"/>
              </a:spcAft>
              <a:defRPr/>
            </a:pPr>
            <a:r>
              <a:rPr lang="en-US" sz="2133" b="1" dirty="0">
                <a:solidFill>
                  <a:srgbClr val="FFFFFF"/>
                </a:solidFill>
                <a:latin typeface="IBM Plex Sans"/>
              </a:rPr>
              <a:t>Mainframe</a:t>
            </a:r>
          </a:p>
        </p:txBody>
      </p:sp>
      <p:sp>
        <p:nvSpPr>
          <p:cNvPr id="27" name="Freeform: Shape 26">
            <a:extLst>
              <a:ext uri="{FF2B5EF4-FFF2-40B4-BE49-F238E27FC236}">
                <a16:creationId xmlns:a16="http://schemas.microsoft.com/office/drawing/2014/main" id="{1D0CF008-DE5D-4F5E-99CB-C91A1C5F7120}"/>
              </a:ext>
            </a:extLst>
          </p:cNvPr>
          <p:cNvSpPr/>
          <p:nvPr/>
        </p:nvSpPr>
        <p:spPr>
          <a:xfrm>
            <a:off x="9210987" y="1221817"/>
            <a:ext cx="1946264" cy="391457"/>
          </a:xfrm>
          <a:custGeom>
            <a:avLst/>
            <a:gdLst>
              <a:gd name="connsiteX0" fmla="*/ 0 w 1459698"/>
              <a:gd name="connsiteY0" fmla="*/ 29359 h 293593"/>
              <a:gd name="connsiteX1" fmla="*/ 29359 w 1459698"/>
              <a:gd name="connsiteY1" fmla="*/ 0 h 293593"/>
              <a:gd name="connsiteX2" fmla="*/ 1430339 w 1459698"/>
              <a:gd name="connsiteY2" fmla="*/ 0 h 293593"/>
              <a:gd name="connsiteX3" fmla="*/ 1459698 w 1459698"/>
              <a:gd name="connsiteY3" fmla="*/ 29359 h 293593"/>
              <a:gd name="connsiteX4" fmla="*/ 1459698 w 1459698"/>
              <a:gd name="connsiteY4" fmla="*/ 264234 h 293593"/>
              <a:gd name="connsiteX5" fmla="*/ 1430339 w 1459698"/>
              <a:gd name="connsiteY5" fmla="*/ 293593 h 293593"/>
              <a:gd name="connsiteX6" fmla="*/ 29359 w 1459698"/>
              <a:gd name="connsiteY6" fmla="*/ 293593 h 293593"/>
              <a:gd name="connsiteX7" fmla="*/ 0 w 1459698"/>
              <a:gd name="connsiteY7" fmla="*/ 264234 h 293593"/>
              <a:gd name="connsiteX8" fmla="*/ 0 w 1459698"/>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698" h="293593">
                <a:moveTo>
                  <a:pt x="0" y="29359"/>
                </a:moveTo>
                <a:cubicBezTo>
                  <a:pt x="0" y="13144"/>
                  <a:pt x="13144" y="0"/>
                  <a:pt x="29359" y="0"/>
                </a:cubicBezTo>
                <a:lnTo>
                  <a:pt x="1430339" y="0"/>
                </a:lnTo>
                <a:cubicBezTo>
                  <a:pt x="1446554" y="0"/>
                  <a:pt x="1459698" y="13144"/>
                  <a:pt x="1459698" y="29359"/>
                </a:cubicBezTo>
                <a:lnTo>
                  <a:pt x="1459698" y="264234"/>
                </a:lnTo>
                <a:cubicBezTo>
                  <a:pt x="1459698" y="280449"/>
                  <a:pt x="1446554" y="293593"/>
                  <a:pt x="1430339"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113065" tIns="113065" rIns="113065" bIns="113065" numCol="1" spcCol="1270" anchor="ctr" anchorCtr="0">
            <a:noAutofit/>
          </a:bodyPr>
          <a:lstStyle/>
          <a:p>
            <a:pPr algn="ctr" defTabSz="1185274">
              <a:lnSpc>
                <a:spcPct val="90000"/>
              </a:lnSpc>
              <a:spcBef>
                <a:spcPct val="0"/>
              </a:spcBef>
              <a:spcAft>
                <a:spcPct val="35000"/>
              </a:spcAft>
              <a:defRPr/>
            </a:pPr>
            <a:r>
              <a:rPr lang="en-US" sz="2133" b="1" dirty="0">
                <a:solidFill>
                  <a:srgbClr val="FFFFFF"/>
                </a:solidFill>
                <a:latin typeface="IBM Plex Sans"/>
              </a:rPr>
              <a:t>Distributed</a:t>
            </a:r>
          </a:p>
        </p:txBody>
      </p:sp>
      <p:sp>
        <p:nvSpPr>
          <p:cNvPr id="16" name="TextBox 15"/>
          <p:cNvSpPr txBox="1"/>
          <p:nvPr/>
        </p:nvSpPr>
        <p:spPr>
          <a:xfrm>
            <a:off x="271468" y="2018623"/>
            <a:ext cx="3544728" cy="2360070"/>
          </a:xfrm>
          <a:prstGeom prst="rect">
            <a:avLst/>
          </a:prstGeom>
          <a:noFill/>
        </p:spPr>
        <p:txBody>
          <a:bodyPr wrap="square" rtlCol="0">
            <a:spAutoFit/>
          </a:bodyPr>
          <a:lstStyle/>
          <a:p>
            <a:pPr marL="0" lvl="1" defTabSz="501798">
              <a:spcBef>
                <a:spcPts val="451"/>
              </a:spcBef>
              <a:buClr>
                <a:srgbClr val="00DCA8">
                  <a:lumMod val="50000"/>
                </a:srgbClr>
              </a:buClr>
              <a:defRPr/>
            </a:pPr>
            <a:r>
              <a:rPr lang="en-US" altLang="en-US" sz="1867" dirty="0">
                <a:solidFill>
                  <a:srgbClr val="FFFFFF"/>
                </a:solidFill>
                <a:latin typeface="IBM Plex Sans"/>
                <a:cs typeface="Arial" charset="0"/>
              </a:rPr>
              <a:t>Leverage existing cross-platform tools</a:t>
            </a:r>
          </a:p>
          <a:p>
            <a:pPr marL="0" lvl="1" defTabSz="501798">
              <a:spcBef>
                <a:spcPts val="451"/>
              </a:spcBef>
              <a:buClr>
                <a:srgbClr val="00DCA8">
                  <a:lumMod val="50000"/>
                </a:srgbClr>
              </a:buClr>
              <a:defRPr/>
            </a:pPr>
            <a:endParaRPr lang="en-US" altLang="en-US" sz="1867" dirty="0">
              <a:solidFill>
                <a:srgbClr val="FFFFFF"/>
              </a:solidFill>
              <a:latin typeface="IBM Plex Sans"/>
              <a:cs typeface="Arial" charset="0"/>
            </a:endParaRPr>
          </a:p>
          <a:p>
            <a:pPr marL="0" lvl="1" defTabSz="501798">
              <a:spcBef>
                <a:spcPts val="451"/>
              </a:spcBef>
              <a:buClr>
                <a:srgbClr val="00DCA8">
                  <a:lumMod val="50000"/>
                </a:srgbClr>
              </a:buClr>
              <a:defRPr/>
            </a:pPr>
            <a:r>
              <a:rPr lang="en-US" altLang="en-US" sz="1867" b="1" dirty="0">
                <a:solidFill>
                  <a:srgbClr val="FFFFFF"/>
                </a:solidFill>
                <a:latin typeface="IBM Plex Sans"/>
                <a:cs typeface="Arial" charset="0"/>
              </a:rPr>
              <a:t>Build on your current pipeline</a:t>
            </a:r>
          </a:p>
          <a:p>
            <a:pPr marL="0" lvl="1" defTabSz="501798">
              <a:spcBef>
                <a:spcPts val="451"/>
              </a:spcBef>
              <a:buClr>
                <a:srgbClr val="00DCA8">
                  <a:lumMod val="50000"/>
                </a:srgbClr>
              </a:buClr>
              <a:defRPr/>
            </a:pPr>
            <a:endParaRPr lang="en-US" altLang="en-US" sz="1867" b="1" dirty="0">
              <a:solidFill>
                <a:srgbClr val="FFFFFF"/>
              </a:solidFill>
              <a:latin typeface="IBM Plex Sans"/>
              <a:cs typeface="Arial" charset="0"/>
            </a:endParaRPr>
          </a:p>
          <a:p>
            <a:pPr marL="0" lvl="1" defTabSz="501798">
              <a:spcBef>
                <a:spcPts val="451"/>
              </a:spcBef>
              <a:buClr>
                <a:srgbClr val="00DCA8">
                  <a:lumMod val="50000"/>
                </a:srgbClr>
              </a:buClr>
              <a:defRPr/>
            </a:pPr>
            <a:r>
              <a:rPr lang="en-US" altLang="en-US" sz="1867" b="1" dirty="0">
                <a:solidFill>
                  <a:srgbClr val="FFFFFF"/>
                </a:solidFill>
                <a:latin typeface="IBM Plex Sans"/>
                <a:cs typeface="Arial" charset="0"/>
              </a:rPr>
              <a:t>Cross-train developers on familiar tooling</a:t>
            </a:r>
          </a:p>
        </p:txBody>
      </p:sp>
      <p:sp>
        <p:nvSpPr>
          <p:cNvPr id="2" name="Title 1">
            <a:extLst>
              <a:ext uri="{FF2B5EF4-FFF2-40B4-BE49-F238E27FC236}">
                <a16:creationId xmlns:a16="http://schemas.microsoft.com/office/drawing/2014/main" id="{7E2C917C-EDE8-4EF4-ABA7-91D550FA1A54}"/>
              </a:ext>
            </a:extLst>
          </p:cNvPr>
          <p:cNvSpPr>
            <a:spLocks noGrp="1"/>
          </p:cNvSpPr>
          <p:nvPr>
            <p:ph type="title"/>
          </p:nvPr>
        </p:nvSpPr>
        <p:spPr>
          <a:xfrm>
            <a:off x="271468" y="143853"/>
            <a:ext cx="3623275" cy="1375963"/>
          </a:xfrm>
        </p:spPr>
        <p:txBody>
          <a:bodyPr>
            <a:noAutofit/>
          </a:bodyPr>
          <a:lstStyle/>
          <a:p>
            <a:pPr>
              <a:lnSpc>
                <a:spcPct val="100000"/>
              </a:lnSpc>
              <a:spcBef>
                <a:spcPts val="0"/>
              </a:spcBef>
            </a:pPr>
            <a:r>
              <a:rPr lang="en-US" sz="2800" dirty="0">
                <a:solidFill>
                  <a:schemeClr val="bg2"/>
                </a:solidFill>
                <a:latin typeface="IBM Plex Sans" panose="020B0503050203000203" pitchFamily="34" charset="77"/>
                <a:ea typeface="Apex New Medium" panose="02010600040501010103" pitchFamily="2" charset="77"/>
              </a:rPr>
              <a:t>A cross-platform, Enterprise tool stack</a:t>
            </a:r>
          </a:p>
        </p:txBody>
      </p:sp>
      <p:sp>
        <p:nvSpPr>
          <p:cNvPr id="40" name="Freeform: Shape 37">
            <a:extLst>
              <a:ext uri="{FF2B5EF4-FFF2-40B4-BE49-F238E27FC236}">
                <a16:creationId xmlns:a16="http://schemas.microsoft.com/office/drawing/2014/main" id="{06AF40EB-CB6C-7C42-8848-5FB863774CA2}"/>
              </a:ext>
            </a:extLst>
          </p:cNvPr>
          <p:cNvSpPr/>
          <p:nvPr/>
        </p:nvSpPr>
        <p:spPr>
          <a:xfrm>
            <a:off x="7122143" y="3329612"/>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ZOD, Eclipse (including IDz) , Visual Studio, </a:t>
            </a:r>
            <a:r>
              <a:rPr lang="mr-IN" sz="1400" dirty="0">
                <a:solidFill>
                  <a:prstClr val="white"/>
                </a:solidFill>
                <a:latin typeface="Apex New Medium" panose="02010600040501010103" pitchFamily="2" charset="77"/>
                <a:ea typeface="Apex New Medium" panose="02010600040501010103" pitchFamily="2" charset="77"/>
                <a:cs typeface="Mangal" panose="02040503050203030202" pitchFamily="18" charset="0"/>
              </a:rPr>
              <a:t>…</a:t>
            </a:r>
            <a:endParaRPr lang="en-US" sz="1400" dirty="0">
              <a:solidFill>
                <a:prstClr val="white"/>
              </a:solidFill>
              <a:latin typeface="Apex New Medium" panose="02010600040501010103" pitchFamily="2" charset="77"/>
              <a:ea typeface="Apex New Medium" panose="02010600040501010103" pitchFamily="2" charset="77"/>
            </a:endParaRPr>
          </a:p>
        </p:txBody>
      </p:sp>
      <p:sp>
        <p:nvSpPr>
          <p:cNvPr id="44" name="Freeform: Shape 22">
            <a:extLst>
              <a:ext uri="{FF2B5EF4-FFF2-40B4-BE49-F238E27FC236}">
                <a16:creationId xmlns:a16="http://schemas.microsoft.com/office/drawing/2014/main" id="{FB8F8171-D2E6-B84A-A991-760E1E9CAD36}"/>
              </a:ext>
            </a:extLst>
          </p:cNvPr>
          <p:cNvSpPr/>
          <p:nvPr/>
        </p:nvSpPr>
        <p:spPr>
          <a:xfrm>
            <a:off x="4837364" y="3329613"/>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Development</a:t>
            </a:r>
          </a:p>
        </p:txBody>
      </p:sp>
      <p:sp>
        <p:nvSpPr>
          <p:cNvPr id="45" name="Freeform: Shape 32">
            <a:extLst>
              <a:ext uri="{FF2B5EF4-FFF2-40B4-BE49-F238E27FC236}">
                <a16:creationId xmlns:a16="http://schemas.microsoft.com/office/drawing/2014/main" id="{4F2AE549-46C7-4049-A32A-63607577D0E5}"/>
              </a:ext>
            </a:extLst>
          </p:cNvPr>
          <p:cNvSpPr/>
          <p:nvPr/>
        </p:nvSpPr>
        <p:spPr>
          <a:xfrm>
            <a:off x="7117587" y="2504117"/>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a:solidFill>
                  <a:prstClr val="white"/>
                </a:solidFill>
                <a:latin typeface="Apex New Medium" panose="02010600040501010103" pitchFamily="2" charset="77"/>
                <a:ea typeface="Apex New Medium" panose="02010600040501010103" pitchFamily="2" charset="77"/>
              </a:rPr>
              <a:t>ADDI</a:t>
            </a:r>
          </a:p>
        </p:txBody>
      </p:sp>
      <p:sp>
        <p:nvSpPr>
          <p:cNvPr id="46" name="Freeform: Shape 17">
            <a:extLst>
              <a:ext uri="{FF2B5EF4-FFF2-40B4-BE49-F238E27FC236}">
                <a16:creationId xmlns:a16="http://schemas.microsoft.com/office/drawing/2014/main" id="{0B14BB61-9B8A-0244-AC01-027FA3940655}"/>
              </a:ext>
            </a:extLst>
          </p:cNvPr>
          <p:cNvSpPr/>
          <p:nvPr/>
        </p:nvSpPr>
        <p:spPr>
          <a:xfrm>
            <a:off x="4837364" y="2502358"/>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Analysis</a:t>
            </a:r>
          </a:p>
        </p:txBody>
      </p:sp>
      <p:sp>
        <p:nvSpPr>
          <p:cNvPr id="49" name="Freeform: Shape 33">
            <a:extLst>
              <a:ext uri="{FF2B5EF4-FFF2-40B4-BE49-F238E27FC236}">
                <a16:creationId xmlns:a16="http://schemas.microsoft.com/office/drawing/2014/main" id="{B58B4FAD-F45E-4F41-BFC8-D06A0E62E84C}"/>
              </a:ext>
            </a:extLst>
          </p:cNvPr>
          <p:cNvSpPr/>
          <p:nvPr/>
        </p:nvSpPr>
        <p:spPr>
          <a:xfrm>
            <a:off x="7122143" y="4183045"/>
            <a:ext cx="4042268" cy="340619"/>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0936" tIns="70936" rIns="70936" bIns="70936" numCol="1" spcCol="1270" anchor="ctr" anchorCtr="0">
            <a:noAutofit/>
          </a:bodyPr>
          <a:lstStyle/>
          <a:p>
            <a:pPr algn="ctr" defTabSz="711165">
              <a:lnSpc>
                <a:spcPct val="90000"/>
              </a:lnSpc>
              <a:spcBef>
                <a:spcPct val="0"/>
              </a:spcBef>
              <a:spcAft>
                <a:spcPct val="35000"/>
              </a:spcAft>
              <a:defRPr/>
            </a:pPr>
            <a:r>
              <a:rPr lang="en-US" sz="1400" dirty="0" err="1">
                <a:solidFill>
                  <a:prstClr val="white"/>
                </a:solidFill>
                <a:latin typeface="Apex New Medium" panose="02010600040501010103" pitchFamily="2" charset="77"/>
                <a:ea typeface="Apex New Medium" panose="02010600040501010103" pitchFamily="2" charset="77"/>
              </a:rPr>
              <a:t>SonarQube</a:t>
            </a:r>
            <a:endParaRPr lang="en-US" sz="1400" dirty="0">
              <a:solidFill>
                <a:prstClr val="white"/>
              </a:solidFill>
              <a:latin typeface="Apex New Medium" panose="02010600040501010103" pitchFamily="2" charset="77"/>
              <a:ea typeface="Apex New Medium" panose="02010600040501010103" pitchFamily="2" charset="77"/>
            </a:endParaRPr>
          </a:p>
        </p:txBody>
      </p:sp>
      <p:sp>
        <p:nvSpPr>
          <p:cNvPr id="50" name="Freeform: Shape 18">
            <a:extLst>
              <a:ext uri="{FF2B5EF4-FFF2-40B4-BE49-F238E27FC236}">
                <a16:creationId xmlns:a16="http://schemas.microsoft.com/office/drawing/2014/main" id="{33192CBE-4D14-544F-BB70-9161DE158D35}"/>
              </a:ext>
            </a:extLst>
          </p:cNvPr>
          <p:cNvSpPr/>
          <p:nvPr/>
        </p:nvSpPr>
        <p:spPr>
          <a:xfrm>
            <a:off x="4838667" y="4183401"/>
            <a:ext cx="1968405" cy="344135"/>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599" tIns="42199" rIns="67599" bIns="42199" numCol="1" spcCol="1270" anchor="ctr" anchorCtr="0">
            <a:noAutofit/>
          </a:bodyPr>
          <a:lstStyle/>
          <a:p>
            <a:pPr algn="ctr" defTabSz="592637">
              <a:lnSpc>
                <a:spcPct val="90000"/>
              </a:lnSpc>
              <a:spcBef>
                <a:spcPct val="0"/>
              </a:spcBef>
              <a:spcAft>
                <a:spcPct val="35000"/>
              </a:spcAft>
              <a:defRPr/>
            </a:pPr>
            <a:r>
              <a:rPr lang="en-US" sz="1333" dirty="0">
                <a:solidFill>
                  <a:srgbClr val="FFFFFF"/>
                </a:solidFill>
                <a:latin typeface="IBM Plex Sans"/>
              </a:rPr>
              <a:t>Quality Control</a:t>
            </a:r>
          </a:p>
        </p:txBody>
      </p:sp>
      <p:pic>
        <p:nvPicPr>
          <p:cNvPr id="34" name="Picture 33">
            <a:extLst>
              <a:ext uri="{FF2B5EF4-FFF2-40B4-BE49-F238E27FC236}">
                <a16:creationId xmlns:a16="http://schemas.microsoft.com/office/drawing/2014/main" id="{BA13363B-58A2-413C-B01B-2C4804F9282C}"/>
              </a:ext>
            </a:extLst>
          </p:cNvPr>
          <p:cNvPicPr>
            <a:picLocks noChangeAspect="1"/>
          </p:cNvPicPr>
          <p:nvPr/>
        </p:nvPicPr>
        <p:blipFill>
          <a:blip r:embed="rId3"/>
          <a:stretch>
            <a:fillRect/>
          </a:stretch>
        </p:blipFill>
        <p:spPr>
          <a:xfrm>
            <a:off x="9056755" y="6519236"/>
            <a:ext cx="4121253" cy="373920"/>
          </a:xfrm>
          <a:prstGeom prst="rect">
            <a:avLst/>
          </a:prstGeom>
        </p:spPr>
      </p:pic>
    </p:spTree>
    <p:extLst>
      <p:ext uri="{BB962C8B-B14F-4D97-AF65-F5344CB8AC3E}">
        <p14:creationId xmlns:p14="http://schemas.microsoft.com/office/powerpoint/2010/main" val="1004383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0DFD1-1B79-4975-9D03-724F4937D24C}"/>
              </a:ext>
            </a:extLst>
          </p:cNvPr>
          <p:cNvPicPr>
            <a:picLocks noChangeAspect="1"/>
          </p:cNvPicPr>
          <p:nvPr/>
        </p:nvPicPr>
        <p:blipFill>
          <a:blip r:embed="rId2"/>
          <a:stretch>
            <a:fillRect/>
          </a:stretch>
        </p:blipFill>
        <p:spPr>
          <a:xfrm>
            <a:off x="6747029" y="4044214"/>
            <a:ext cx="4971447" cy="2559175"/>
          </a:xfrm>
          <a:prstGeom prst="rect">
            <a:avLst/>
          </a:prstGeom>
        </p:spPr>
      </p:pic>
      <p:sp>
        <p:nvSpPr>
          <p:cNvPr id="2" name="Title 1"/>
          <p:cNvSpPr>
            <a:spLocks noGrp="1"/>
          </p:cNvSpPr>
          <p:nvPr>
            <p:ph type="title"/>
          </p:nvPr>
        </p:nvSpPr>
        <p:spPr/>
        <p:txBody>
          <a:bodyPr/>
          <a:lstStyle/>
          <a:p>
            <a:r>
              <a:rPr lang="en-US" dirty="0"/>
              <a:t>What does SCM stand for ?</a:t>
            </a:r>
          </a:p>
        </p:txBody>
      </p:sp>
      <p:sp>
        <p:nvSpPr>
          <p:cNvPr id="3" name="Content Placeholder 2"/>
          <p:cNvSpPr>
            <a:spLocks noGrp="1"/>
          </p:cNvSpPr>
          <p:nvPr>
            <p:ph idx="1"/>
          </p:nvPr>
        </p:nvSpPr>
        <p:spPr>
          <a:xfrm>
            <a:off x="473524" y="1271082"/>
            <a:ext cx="7694264" cy="4533089"/>
          </a:xfrm>
        </p:spPr>
        <p:txBody>
          <a:bodyPr/>
          <a:lstStyle/>
          <a:p>
            <a:r>
              <a:rPr lang="en-US" sz="2400" b="1" dirty="0"/>
              <a:t>Software Configuration Management</a:t>
            </a:r>
            <a:r>
              <a:rPr lang="en-US" sz="2400" dirty="0"/>
              <a:t> is the task of tracking and controlling changes in the software</a:t>
            </a:r>
          </a:p>
          <a:p>
            <a:pPr lvl="2"/>
            <a:r>
              <a:rPr lang="en-US" sz="1867" dirty="0"/>
              <a:t>Configuration identification - Identifying configurations, configuration items and baselines.</a:t>
            </a:r>
          </a:p>
          <a:p>
            <a:pPr lvl="2"/>
            <a:r>
              <a:rPr lang="en-US" sz="1867" dirty="0"/>
              <a:t>Configuration control - Implementing a controlled change process. </a:t>
            </a:r>
          </a:p>
          <a:p>
            <a:pPr lvl="2"/>
            <a:r>
              <a:rPr lang="en-US" sz="1867" dirty="0"/>
              <a:t>Configuration auditing.</a:t>
            </a:r>
          </a:p>
          <a:p>
            <a:r>
              <a:rPr lang="en-US" sz="2400" b="1" dirty="0"/>
              <a:t>Source Control Management </a:t>
            </a:r>
            <a:r>
              <a:rPr lang="en-US" sz="2400" dirty="0"/>
              <a:t>is a subfield of Configuration Management</a:t>
            </a:r>
          </a:p>
          <a:p>
            <a:pPr lvl="2"/>
            <a:r>
              <a:rPr lang="en-US" sz="1867" dirty="0"/>
              <a:t>Graph structure (line of development, branches).</a:t>
            </a:r>
          </a:p>
          <a:p>
            <a:pPr lvl="2"/>
            <a:r>
              <a:rPr lang="en-US" sz="1867" dirty="0"/>
              <a:t>Atomic operation, version merging, baselines, labels tags</a:t>
            </a:r>
          </a:p>
          <a:p>
            <a:endParaRPr lang="en-US" sz="2400" dirty="0"/>
          </a:p>
        </p:txBody>
      </p:sp>
    </p:spTree>
    <p:extLst>
      <p:ext uri="{BB962C8B-B14F-4D97-AF65-F5344CB8AC3E}">
        <p14:creationId xmlns:p14="http://schemas.microsoft.com/office/powerpoint/2010/main" val="1602118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Managers</a:t>
            </a:r>
          </a:p>
        </p:txBody>
      </p:sp>
      <p:sp>
        <p:nvSpPr>
          <p:cNvPr id="3" name="Content Placeholder 2"/>
          <p:cNvSpPr>
            <a:spLocks noGrp="1"/>
          </p:cNvSpPr>
          <p:nvPr>
            <p:ph idx="1"/>
          </p:nvPr>
        </p:nvSpPr>
        <p:spPr>
          <a:xfrm>
            <a:off x="520920" y="1600528"/>
            <a:ext cx="11410416" cy="4533089"/>
          </a:xfrm>
        </p:spPr>
        <p:txBody>
          <a:bodyPr/>
          <a:lstStyle/>
          <a:p>
            <a:r>
              <a:rPr lang="en-US" dirty="0"/>
              <a:t>Relies on the concept of concatenation &amp; promotion</a:t>
            </a:r>
          </a:p>
          <a:p>
            <a:r>
              <a:rPr lang="en-US" dirty="0"/>
              <a:t>Strong connection to execution environment</a:t>
            </a:r>
          </a:p>
          <a:p>
            <a:r>
              <a:rPr lang="en-US" dirty="0"/>
              <a:t>Limited for parallel development</a:t>
            </a:r>
          </a:p>
          <a:p>
            <a:endParaRPr lang="en-US" dirty="0"/>
          </a:p>
        </p:txBody>
      </p:sp>
      <p:pic>
        <p:nvPicPr>
          <p:cNvPr id="4" name="Picture 3">
            <a:extLst>
              <a:ext uri="{FF2B5EF4-FFF2-40B4-BE49-F238E27FC236}">
                <a16:creationId xmlns:a16="http://schemas.microsoft.com/office/drawing/2014/main" id="{77DF7748-673B-4E9F-A740-1EDEDFC842FA}"/>
              </a:ext>
            </a:extLst>
          </p:cNvPr>
          <p:cNvPicPr>
            <a:picLocks noChangeAspect="1"/>
          </p:cNvPicPr>
          <p:nvPr/>
        </p:nvPicPr>
        <p:blipFill>
          <a:blip r:embed="rId2"/>
          <a:stretch>
            <a:fillRect/>
          </a:stretch>
        </p:blipFill>
        <p:spPr>
          <a:xfrm>
            <a:off x="1730061" y="3309782"/>
            <a:ext cx="7874683" cy="3464860"/>
          </a:xfrm>
          <a:prstGeom prst="rect">
            <a:avLst/>
          </a:prstGeom>
        </p:spPr>
      </p:pic>
    </p:spTree>
    <p:extLst>
      <p:ext uri="{BB962C8B-B14F-4D97-AF65-F5344CB8AC3E}">
        <p14:creationId xmlns:p14="http://schemas.microsoft.com/office/powerpoint/2010/main" val="459098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8BD-CB04-4668-9C70-16D1F1CB1F95}"/>
              </a:ext>
            </a:extLst>
          </p:cNvPr>
          <p:cNvSpPr>
            <a:spLocks noGrp="1"/>
          </p:cNvSpPr>
          <p:nvPr>
            <p:ph type="title"/>
          </p:nvPr>
        </p:nvSpPr>
        <p:spPr/>
        <p:txBody>
          <a:bodyPr/>
          <a:lstStyle/>
          <a:p>
            <a:r>
              <a:rPr lang="en-US" dirty="0"/>
              <a:t>Full configuration??? (</a:t>
            </a:r>
            <a:r>
              <a:rPr lang="en-US" dirty="0" err="1"/>
              <a:t>nl</a:t>
            </a:r>
            <a:r>
              <a:rPr lang="en-US" dirty="0"/>
              <a:t>)</a:t>
            </a:r>
          </a:p>
        </p:txBody>
      </p:sp>
      <p:sp>
        <p:nvSpPr>
          <p:cNvPr id="3" name="Content Placeholder 2">
            <a:extLst>
              <a:ext uri="{FF2B5EF4-FFF2-40B4-BE49-F238E27FC236}">
                <a16:creationId xmlns:a16="http://schemas.microsoft.com/office/drawing/2014/main" id="{2659CC13-5F86-4880-8EBA-6ECD361F04DA}"/>
              </a:ext>
            </a:extLst>
          </p:cNvPr>
          <p:cNvSpPr>
            <a:spLocks noGrp="1"/>
          </p:cNvSpPr>
          <p:nvPr>
            <p:ph idx="1"/>
          </p:nvPr>
        </p:nvSpPr>
        <p:spPr/>
        <p:txBody>
          <a:bodyPr/>
          <a:lstStyle/>
          <a:p>
            <a:r>
              <a:rPr lang="en-US" sz="2133" b="1" i="1" dirty="0"/>
              <a:t>“A configuration is made up of a given list of files, each of them at a given version.  A configuration can have various scopes: for example, an application component, an application, a domain, or more.”</a:t>
            </a:r>
            <a:endParaRPr lang="en-US" sz="2133" dirty="0"/>
          </a:p>
        </p:txBody>
      </p:sp>
      <p:grpSp>
        <p:nvGrpSpPr>
          <p:cNvPr id="12" name="Group 11">
            <a:extLst>
              <a:ext uri="{FF2B5EF4-FFF2-40B4-BE49-F238E27FC236}">
                <a16:creationId xmlns:a16="http://schemas.microsoft.com/office/drawing/2014/main" id="{7FFF13EA-37AD-4D68-990D-8B1878F70B8A}"/>
              </a:ext>
            </a:extLst>
          </p:cNvPr>
          <p:cNvGrpSpPr/>
          <p:nvPr/>
        </p:nvGrpSpPr>
        <p:grpSpPr>
          <a:xfrm>
            <a:off x="2226302" y="3166129"/>
            <a:ext cx="7314353" cy="2168313"/>
            <a:chOff x="0" y="0"/>
            <a:chExt cx="7678771" cy="2276670"/>
          </a:xfrm>
        </p:grpSpPr>
        <p:sp>
          <p:nvSpPr>
            <p:cNvPr id="13" name="Rectangle 12">
              <a:extLst>
                <a:ext uri="{FF2B5EF4-FFF2-40B4-BE49-F238E27FC236}">
                  <a16:creationId xmlns:a16="http://schemas.microsoft.com/office/drawing/2014/main" id="{3D1EE4E4-3950-4EAC-9859-63ED955CE759}"/>
                </a:ext>
              </a:extLst>
            </p:cNvPr>
            <p:cNvSpPr/>
            <p:nvPr/>
          </p:nvSpPr>
          <p:spPr>
            <a:xfrm>
              <a:off x="0" y="0"/>
              <a:ext cx="7678771" cy="2276670"/>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p>
              <a:pPr defTabSz="609585">
                <a:defRPr/>
              </a:pPr>
              <a:endParaRPr lang="en-US" sz="2400">
                <a:solidFill>
                  <a:prstClr val="black"/>
                </a:solidFill>
                <a:latin typeface="Arial"/>
              </a:endParaRPr>
            </a:p>
          </p:txBody>
        </p:sp>
        <p:sp>
          <p:nvSpPr>
            <p:cNvPr id="14" name="Arrow: Right 13">
              <a:extLst>
                <a:ext uri="{FF2B5EF4-FFF2-40B4-BE49-F238E27FC236}">
                  <a16:creationId xmlns:a16="http://schemas.microsoft.com/office/drawing/2014/main" id="{FBE9FF98-96AB-4F7E-8B93-7BF725021F1F}"/>
                </a:ext>
              </a:extLst>
            </p:cNvPr>
            <p:cNvSpPr/>
            <p:nvPr/>
          </p:nvSpPr>
          <p:spPr>
            <a:xfrm>
              <a:off x="324107" y="288913"/>
              <a:ext cx="4358910" cy="421179"/>
            </a:xfrm>
            <a:prstGeom prst="rightArrow">
              <a:avLst/>
            </a:prstGeom>
            <a:solidFill>
              <a:srgbClr val="92D050"/>
            </a:solidFill>
            <a:ln>
              <a:solidFill>
                <a:schemeClr val="tx1"/>
              </a:solidFill>
            </a:ln>
          </p:spPr>
          <p:txBody>
            <a:bodyPr wrap="square" lIns="0" tIns="0" rIns="0" bIns="0" rtlCol="0" anchor="ctr">
              <a:noAutofit/>
            </a:bodyPr>
            <a:lstStyle/>
            <a:p>
              <a:pPr algn="ctr" defTabSz="609585">
                <a:defRPr/>
              </a:pPr>
              <a:r>
                <a:rPr lang="en-US" sz="1333">
                  <a:solidFill>
                    <a:srgbClr val="000000"/>
                  </a:solidFill>
                  <a:latin typeface="Arial" panose="020B0604020202020204" pitchFamily="34" charset="0"/>
                  <a:ea typeface="Times New Roman" panose="02020603050405020304" pitchFamily="18" charset="0"/>
                </a:rPr>
                <a:t>Release 11</a:t>
              </a:r>
              <a:endParaRPr lang="en-US" sz="1600">
                <a:solidFill>
                  <a:prstClr val="black"/>
                </a:solidFill>
                <a:latin typeface="Times New Roman" panose="02020603050405020304" pitchFamily="18" charset="0"/>
                <a:ea typeface="Times New Roman" panose="02020603050405020304" pitchFamily="18" charset="0"/>
              </a:endParaRPr>
            </a:p>
          </p:txBody>
        </p:sp>
        <p:sp>
          <p:nvSpPr>
            <p:cNvPr id="15" name="Arrow: Right 14">
              <a:extLst>
                <a:ext uri="{FF2B5EF4-FFF2-40B4-BE49-F238E27FC236}">
                  <a16:creationId xmlns:a16="http://schemas.microsoft.com/office/drawing/2014/main" id="{E856F599-F421-4A6E-A3C9-9F851FC39199}"/>
                </a:ext>
              </a:extLst>
            </p:cNvPr>
            <p:cNvSpPr/>
            <p:nvPr/>
          </p:nvSpPr>
          <p:spPr>
            <a:xfrm>
              <a:off x="2422187" y="702702"/>
              <a:ext cx="4876442" cy="421179"/>
            </a:xfrm>
            <a:prstGeom prst="rightArrow">
              <a:avLst/>
            </a:prstGeom>
            <a:solidFill>
              <a:srgbClr val="92D050"/>
            </a:solidFill>
            <a:ln>
              <a:solidFill>
                <a:schemeClr val="tx1"/>
              </a:solidFill>
            </a:ln>
          </p:spPr>
          <p:txBody>
            <a:bodyPr wrap="square" lIns="0" tIns="0" rIns="0" bIns="0" rtlCol="0" anchor="ctr">
              <a:noAutofit/>
            </a:bodyPr>
            <a:lstStyle/>
            <a:p>
              <a:pPr algn="ctr" defTabSz="609585">
                <a:defRPr/>
              </a:pPr>
              <a:r>
                <a:rPr lang="en-US" sz="1333">
                  <a:solidFill>
                    <a:srgbClr val="000000"/>
                  </a:solidFill>
                  <a:latin typeface="Arial" panose="020B0604020202020204" pitchFamily="34" charset="0"/>
                  <a:ea typeface="Times New Roman" panose="02020603050405020304" pitchFamily="18" charset="0"/>
                </a:rPr>
                <a:t>Release 12</a:t>
              </a:r>
              <a:endParaRPr lang="en-US" sz="1600">
                <a:solidFill>
                  <a:prstClr val="black"/>
                </a:solidFill>
                <a:latin typeface="Times New Roman" panose="02020603050405020304" pitchFamily="18" charset="0"/>
                <a:ea typeface="Times New Roman" panose="02020603050405020304" pitchFamily="18" charset="0"/>
              </a:endParaRPr>
            </a:p>
          </p:txBody>
        </p:sp>
        <p:sp>
          <p:nvSpPr>
            <p:cNvPr id="16" name="Arrow: Right 15">
              <a:extLst>
                <a:ext uri="{FF2B5EF4-FFF2-40B4-BE49-F238E27FC236}">
                  <a16:creationId xmlns:a16="http://schemas.microsoft.com/office/drawing/2014/main" id="{03A943EB-4B19-4423-BEC6-1BB3AEAEE651}"/>
                </a:ext>
              </a:extLst>
            </p:cNvPr>
            <p:cNvSpPr/>
            <p:nvPr/>
          </p:nvSpPr>
          <p:spPr>
            <a:xfrm>
              <a:off x="4922651" y="313165"/>
              <a:ext cx="1858449" cy="421179"/>
            </a:xfrm>
            <a:prstGeom prst="rightArrow">
              <a:avLst/>
            </a:prstGeom>
            <a:solidFill>
              <a:srgbClr val="FFC000"/>
            </a:solidFill>
            <a:ln>
              <a:solidFill>
                <a:schemeClr val="tx1"/>
              </a:solidFill>
            </a:ln>
          </p:spPr>
          <p:txBody>
            <a:bodyPr wrap="square" lIns="0" tIns="0" rIns="0" bIns="0" rtlCol="0" anchor="ctr">
              <a:noAutofit/>
            </a:bodyPr>
            <a:lstStyle/>
            <a:p>
              <a:pPr algn="ctr" defTabSz="609585">
                <a:defRPr/>
              </a:pPr>
              <a:r>
                <a:rPr lang="en-US" sz="1333">
                  <a:solidFill>
                    <a:srgbClr val="000000"/>
                  </a:solidFill>
                  <a:latin typeface="Arial" panose="020B0604020202020204" pitchFamily="34" charset="0"/>
                  <a:ea typeface="Times New Roman" panose="02020603050405020304" pitchFamily="18" charset="0"/>
                </a:rPr>
                <a:t>Maint.</a:t>
              </a:r>
              <a:endParaRPr lang="en-US" sz="1600">
                <a:solidFill>
                  <a:prstClr val="black"/>
                </a:solidFill>
                <a:latin typeface="Times New Roman" panose="02020603050405020304" pitchFamily="18" charset="0"/>
                <a:ea typeface="Times New Roman" panose="02020603050405020304" pitchFamily="18" charset="0"/>
              </a:endParaRPr>
            </a:p>
          </p:txBody>
        </p:sp>
        <p:sp>
          <p:nvSpPr>
            <p:cNvPr id="17" name="Arrow: Right 16">
              <a:extLst>
                <a:ext uri="{FF2B5EF4-FFF2-40B4-BE49-F238E27FC236}">
                  <a16:creationId xmlns:a16="http://schemas.microsoft.com/office/drawing/2014/main" id="{CF44EFE5-FEA0-4C16-A5D0-057F7B94E3E4}"/>
                </a:ext>
              </a:extLst>
            </p:cNvPr>
            <p:cNvSpPr/>
            <p:nvPr/>
          </p:nvSpPr>
          <p:spPr>
            <a:xfrm>
              <a:off x="2612257" y="1092239"/>
              <a:ext cx="2070760" cy="421179"/>
            </a:xfrm>
            <a:prstGeom prst="rightArrow">
              <a:avLst/>
            </a:prstGeom>
            <a:solidFill>
              <a:srgbClr val="FFC000"/>
            </a:solidFill>
            <a:ln>
              <a:solidFill>
                <a:schemeClr val="tx1"/>
              </a:solidFill>
            </a:ln>
          </p:spPr>
          <p:txBody>
            <a:bodyPr wrap="square" lIns="0" tIns="0" rIns="0" bIns="0" rtlCol="0" anchor="ctr">
              <a:noAutofit/>
            </a:bodyPr>
            <a:lstStyle/>
            <a:p>
              <a:pPr algn="ctr" defTabSz="609585">
                <a:defRPr/>
              </a:pPr>
              <a:r>
                <a:rPr lang="en-US" sz="1333">
                  <a:solidFill>
                    <a:srgbClr val="000000"/>
                  </a:solidFill>
                  <a:latin typeface="Arial" panose="020B0604020202020204" pitchFamily="34" charset="0"/>
                  <a:ea typeface="Times New Roman" panose="02020603050405020304" pitchFamily="18" charset="0"/>
                </a:rPr>
                <a:t>Feature Branch</a:t>
              </a:r>
              <a:endParaRPr lang="en-US" sz="1600">
                <a:solidFill>
                  <a:prstClr val="black"/>
                </a:solidFill>
                <a:latin typeface="Times New Roman" panose="02020603050405020304" pitchFamily="18" charset="0"/>
                <a:ea typeface="Times New Roman" panose="02020603050405020304" pitchFamily="18" charset="0"/>
              </a:endParaRPr>
            </a:p>
          </p:txBody>
        </p:sp>
        <p:sp>
          <p:nvSpPr>
            <p:cNvPr id="18" name="Arrow: Right 17">
              <a:extLst>
                <a:ext uri="{FF2B5EF4-FFF2-40B4-BE49-F238E27FC236}">
                  <a16:creationId xmlns:a16="http://schemas.microsoft.com/office/drawing/2014/main" id="{0243E189-746D-4810-BB21-C0569FC55EDA}"/>
                </a:ext>
              </a:extLst>
            </p:cNvPr>
            <p:cNvSpPr/>
            <p:nvPr/>
          </p:nvSpPr>
          <p:spPr>
            <a:xfrm>
              <a:off x="2620465" y="1579484"/>
              <a:ext cx="2070760" cy="421179"/>
            </a:xfrm>
            <a:prstGeom prst="rightArrow">
              <a:avLst/>
            </a:prstGeom>
            <a:solidFill>
              <a:srgbClr val="FFC000"/>
            </a:solidFill>
            <a:ln>
              <a:solidFill>
                <a:schemeClr val="tx1"/>
              </a:solidFill>
            </a:ln>
          </p:spPr>
          <p:txBody>
            <a:bodyPr wrap="square" lIns="0" tIns="0" rIns="0" bIns="0" rtlCol="0" anchor="ctr">
              <a:noAutofit/>
            </a:bodyPr>
            <a:lstStyle/>
            <a:p>
              <a:pPr algn="ctr" defTabSz="609585">
                <a:defRPr/>
              </a:pPr>
              <a:r>
                <a:rPr lang="en-US" sz="1333">
                  <a:solidFill>
                    <a:srgbClr val="000000"/>
                  </a:solidFill>
                  <a:latin typeface="Arial" panose="020B0604020202020204" pitchFamily="34" charset="0"/>
                  <a:ea typeface="Times New Roman" panose="02020603050405020304" pitchFamily="18" charset="0"/>
                </a:rPr>
                <a:t>Feature Branch</a:t>
              </a:r>
              <a:endParaRPr lang="en-US" sz="1600">
                <a:solidFill>
                  <a:prstClr val="black"/>
                </a:solidFill>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303548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A7E0-103E-4EA7-AA1E-2530E431CFB8}"/>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95618710-FFF8-4133-9AD5-6F462F17B272}"/>
              </a:ext>
            </a:extLst>
          </p:cNvPr>
          <p:cNvSpPr>
            <a:spLocks noGrp="1"/>
          </p:cNvSpPr>
          <p:nvPr>
            <p:ph idx="1"/>
          </p:nvPr>
        </p:nvSpPr>
        <p:spPr>
          <a:xfrm>
            <a:off x="253380" y="1435177"/>
            <a:ext cx="6204367" cy="5211680"/>
          </a:xfrm>
        </p:spPr>
        <p:txBody>
          <a:bodyPr>
            <a:normAutofit lnSpcReduction="10000"/>
          </a:bodyPr>
          <a:lstStyle/>
          <a:p>
            <a:endParaRPr lang="en-US" sz="1600" dirty="0">
              <a:solidFill>
                <a:schemeClr val="accent1">
                  <a:lumMod val="60000"/>
                  <a:lumOff val="40000"/>
                </a:schemeClr>
              </a:solidFill>
            </a:endParaRPr>
          </a:p>
          <a:p>
            <a:r>
              <a:rPr lang="en-US" sz="1600" dirty="0"/>
              <a:t>Open Source SCM initially built to manage Linux development </a:t>
            </a:r>
          </a:p>
          <a:p>
            <a:r>
              <a:rPr lang="en-US" sz="1600" dirty="0"/>
              <a:t>Distributed Source Code Management </a:t>
            </a:r>
          </a:p>
          <a:p>
            <a:pPr lvl="1"/>
            <a:r>
              <a:rPr lang="en-US" sz="1467" dirty="0"/>
              <a:t>Each developer works in their own local Git repository on their machine.</a:t>
            </a:r>
          </a:p>
          <a:p>
            <a:pPr lvl="1"/>
            <a:r>
              <a:rPr lang="en-US" dirty="0"/>
              <a:t>In most large companies today, there is a centralized instance of Git that is considered the server</a:t>
            </a:r>
          </a:p>
          <a:p>
            <a:pPr lvl="1"/>
            <a:r>
              <a:rPr lang="en-US" dirty="0"/>
              <a:t>Uses a commit ID instead of a version</a:t>
            </a:r>
          </a:p>
          <a:p>
            <a:pPr lvl="2"/>
            <a:r>
              <a:rPr lang="en-US" sz="1467" dirty="0"/>
              <a:t>SHA-1 hash based on the code, what came before it, who made the commit, when they made it, and other metadata</a:t>
            </a:r>
          </a:p>
          <a:p>
            <a:r>
              <a:rPr lang="en-US" sz="1600" dirty="0"/>
              <a:t>Used with other open source tools such as Jenkins, Ant, Maven, Gradle for Continuous Integration  / Continuous Delivery pipeline</a:t>
            </a:r>
          </a:p>
          <a:p>
            <a:r>
              <a:rPr lang="en-US" sz="1600" dirty="0"/>
              <a:t>Strengths </a:t>
            </a:r>
          </a:p>
          <a:p>
            <a:pPr lvl="1"/>
            <a:r>
              <a:rPr lang="en-US" sz="1467" dirty="0"/>
              <a:t>Simple, cheap and easy to deploy</a:t>
            </a:r>
          </a:p>
          <a:p>
            <a:pPr lvl="1"/>
            <a:r>
              <a:rPr lang="en-US" sz="1467" dirty="0"/>
              <a:t>Pervasive in Open Source development where there is no effective competition</a:t>
            </a:r>
          </a:p>
          <a:p>
            <a:r>
              <a:rPr lang="en-US" sz="1600" dirty="0"/>
              <a:t>GitHub, GitLab, and </a:t>
            </a:r>
            <a:r>
              <a:rPr lang="en-US" sz="1600" dirty="0" err="1"/>
              <a:t>BitBucket</a:t>
            </a:r>
            <a:r>
              <a:rPr lang="en-US" sz="1600" dirty="0"/>
              <a:t> are common Git based web hosted repositories.</a:t>
            </a:r>
          </a:p>
        </p:txBody>
      </p:sp>
      <p:pic>
        <p:nvPicPr>
          <p:cNvPr id="4" name="Picture 3">
            <a:extLst>
              <a:ext uri="{FF2B5EF4-FFF2-40B4-BE49-F238E27FC236}">
                <a16:creationId xmlns:a16="http://schemas.microsoft.com/office/drawing/2014/main" id="{E1C03032-6DB5-4A1B-8D86-4F03B7B85065}"/>
              </a:ext>
            </a:extLst>
          </p:cNvPr>
          <p:cNvPicPr>
            <a:picLocks noChangeAspect="1"/>
          </p:cNvPicPr>
          <p:nvPr/>
        </p:nvPicPr>
        <p:blipFill>
          <a:blip r:embed="rId3"/>
          <a:stretch>
            <a:fillRect/>
          </a:stretch>
        </p:blipFill>
        <p:spPr>
          <a:xfrm>
            <a:off x="8692307" y="3328548"/>
            <a:ext cx="3229359" cy="2842435"/>
          </a:xfrm>
          <a:prstGeom prst="rect">
            <a:avLst/>
          </a:prstGeom>
        </p:spPr>
      </p:pic>
    </p:spTree>
    <p:extLst>
      <p:ext uri="{BB962C8B-B14F-4D97-AF65-F5344CB8AC3E}">
        <p14:creationId xmlns:p14="http://schemas.microsoft.com/office/powerpoint/2010/main" val="4266213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F1FC-BF6A-4C78-A976-61A5290838EB}"/>
              </a:ext>
            </a:extLst>
          </p:cNvPr>
          <p:cNvSpPr>
            <a:spLocks noGrp="1"/>
          </p:cNvSpPr>
          <p:nvPr>
            <p:ph type="title"/>
          </p:nvPr>
        </p:nvSpPr>
        <p:spPr/>
        <p:txBody>
          <a:bodyPr/>
          <a:lstStyle/>
          <a:p>
            <a:r>
              <a:rPr lang="en-US" dirty="0"/>
              <a:t>Git in a nutshell</a:t>
            </a:r>
          </a:p>
        </p:txBody>
      </p:sp>
      <p:pic>
        <p:nvPicPr>
          <p:cNvPr id="4" name="Picture 3">
            <a:extLst>
              <a:ext uri="{FF2B5EF4-FFF2-40B4-BE49-F238E27FC236}">
                <a16:creationId xmlns:a16="http://schemas.microsoft.com/office/drawing/2014/main" id="{CDD3B2CB-509D-4FAC-871C-976F91C22B13}"/>
              </a:ext>
            </a:extLst>
          </p:cNvPr>
          <p:cNvPicPr>
            <a:picLocks noChangeAspect="1"/>
          </p:cNvPicPr>
          <p:nvPr/>
        </p:nvPicPr>
        <p:blipFill>
          <a:blip r:embed="rId2"/>
          <a:stretch>
            <a:fillRect/>
          </a:stretch>
        </p:blipFill>
        <p:spPr>
          <a:xfrm>
            <a:off x="1652419" y="1441263"/>
            <a:ext cx="8021143" cy="4416012"/>
          </a:xfrm>
          <a:prstGeom prst="rect">
            <a:avLst/>
          </a:prstGeom>
        </p:spPr>
      </p:pic>
    </p:spTree>
    <p:extLst>
      <p:ext uri="{BB962C8B-B14F-4D97-AF65-F5344CB8AC3E}">
        <p14:creationId xmlns:p14="http://schemas.microsoft.com/office/powerpoint/2010/main" val="91378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25E2-7AC2-41DD-8747-C590E1019EF1}"/>
              </a:ext>
            </a:extLst>
          </p:cNvPr>
          <p:cNvSpPr>
            <a:spLocks noGrp="1"/>
          </p:cNvSpPr>
          <p:nvPr>
            <p:ph type="title"/>
          </p:nvPr>
        </p:nvSpPr>
        <p:spPr/>
        <p:txBody>
          <a:bodyPr/>
          <a:lstStyle/>
          <a:p>
            <a:r>
              <a:rPr lang="en-US" dirty="0"/>
              <a:t>Working in releases</a:t>
            </a:r>
          </a:p>
        </p:txBody>
      </p:sp>
      <p:graphicFrame>
        <p:nvGraphicFramePr>
          <p:cNvPr id="5" name="Diagram 4">
            <a:extLst>
              <a:ext uri="{FF2B5EF4-FFF2-40B4-BE49-F238E27FC236}">
                <a16:creationId xmlns:a16="http://schemas.microsoft.com/office/drawing/2014/main" id="{F3238CBA-5D0F-41D3-8984-4CAAE5D538E1}"/>
              </a:ext>
            </a:extLst>
          </p:cNvPr>
          <p:cNvGraphicFramePr/>
          <p:nvPr>
            <p:extLst/>
          </p:nvPr>
        </p:nvGraphicFramePr>
        <p:xfrm>
          <a:off x="1172187" y="1934733"/>
          <a:ext cx="3695700" cy="2809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EDCE3396-662A-4530-8D84-25502C4DC751}"/>
              </a:ext>
            </a:extLst>
          </p:cNvPr>
          <p:cNvGraphicFramePr/>
          <p:nvPr>
            <p:extLst/>
          </p:nvPr>
        </p:nvGraphicFramePr>
        <p:xfrm>
          <a:off x="5889243" y="1844565"/>
          <a:ext cx="5692987" cy="29895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TextBox 6">
            <a:extLst>
              <a:ext uri="{FF2B5EF4-FFF2-40B4-BE49-F238E27FC236}">
                <a16:creationId xmlns:a16="http://schemas.microsoft.com/office/drawing/2014/main" id="{8C7A546D-31A7-4F30-BEA2-8F612D920976}"/>
              </a:ext>
            </a:extLst>
          </p:cNvPr>
          <p:cNvSpPr txBox="1"/>
          <p:nvPr/>
        </p:nvSpPr>
        <p:spPr>
          <a:xfrm>
            <a:off x="5101566" y="3093133"/>
            <a:ext cx="492443" cy="461665"/>
          </a:xfrm>
          <a:prstGeom prst="rect">
            <a:avLst/>
          </a:prstGeom>
          <a:noFill/>
        </p:spPr>
        <p:txBody>
          <a:bodyPr wrap="none" rtlCol="0">
            <a:spAutoFit/>
          </a:bodyPr>
          <a:lstStyle/>
          <a:p>
            <a:pPr defTabSz="609585">
              <a:defRPr/>
            </a:pPr>
            <a:r>
              <a:rPr lang="en-US" sz="2400" dirty="0">
                <a:solidFill>
                  <a:prstClr val="black"/>
                </a:solidFill>
                <a:latin typeface="Arial"/>
              </a:rPr>
              <a:t>vs</a:t>
            </a:r>
          </a:p>
        </p:txBody>
      </p:sp>
    </p:spTree>
    <p:extLst>
      <p:ext uri="{BB962C8B-B14F-4D97-AF65-F5344CB8AC3E}">
        <p14:creationId xmlns:p14="http://schemas.microsoft.com/office/powerpoint/2010/main" val="239356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A5B-8CED-40DC-A952-7E8A68526144}"/>
              </a:ext>
            </a:extLst>
          </p:cNvPr>
          <p:cNvSpPr>
            <a:spLocks noGrp="1"/>
          </p:cNvSpPr>
          <p:nvPr>
            <p:ph type="title"/>
          </p:nvPr>
        </p:nvSpPr>
        <p:spPr/>
        <p:txBody>
          <a:bodyPr/>
          <a:lstStyle/>
          <a:p>
            <a:r>
              <a:rPr lang="en-US" dirty="0"/>
              <a:t>What is Jenkins?</a:t>
            </a:r>
          </a:p>
        </p:txBody>
      </p:sp>
      <p:pic>
        <p:nvPicPr>
          <p:cNvPr id="7" name="Content Placeholder 6">
            <a:extLst>
              <a:ext uri="{FF2B5EF4-FFF2-40B4-BE49-F238E27FC236}">
                <a16:creationId xmlns:a16="http://schemas.microsoft.com/office/drawing/2014/main" id="{C592F278-6784-4090-8384-C5FE101E1DB9}"/>
              </a:ext>
            </a:extLst>
          </p:cNvPr>
          <p:cNvPicPr>
            <a:picLocks noGrp="1" noChangeAspect="1"/>
          </p:cNvPicPr>
          <p:nvPr>
            <p:ph idx="1"/>
          </p:nvPr>
        </p:nvPicPr>
        <p:blipFill>
          <a:blip r:embed="rId2"/>
          <a:stretch>
            <a:fillRect/>
          </a:stretch>
        </p:blipFill>
        <p:spPr>
          <a:xfrm>
            <a:off x="6586570" y="1571400"/>
            <a:ext cx="5409241" cy="4542287"/>
          </a:xfrm>
        </p:spPr>
      </p:pic>
      <p:sp>
        <p:nvSpPr>
          <p:cNvPr id="8" name="Content Placeholder 2">
            <a:extLst>
              <a:ext uri="{FF2B5EF4-FFF2-40B4-BE49-F238E27FC236}">
                <a16:creationId xmlns:a16="http://schemas.microsoft.com/office/drawing/2014/main" id="{1FE0B78D-9F79-4BC6-A166-32859E486FB8}"/>
              </a:ext>
            </a:extLst>
          </p:cNvPr>
          <p:cNvSpPr txBox="1">
            <a:spLocks/>
          </p:cNvSpPr>
          <p:nvPr/>
        </p:nvSpPr>
        <p:spPr>
          <a:xfrm>
            <a:off x="270333" y="964662"/>
            <a:ext cx="6204367" cy="5029737"/>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600" dirty="0"/>
          </a:p>
        </p:txBody>
      </p:sp>
      <p:sp>
        <p:nvSpPr>
          <p:cNvPr id="9" name="Content Placeholder 2">
            <a:extLst>
              <a:ext uri="{FF2B5EF4-FFF2-40B4-BE49-F238E27FC236}">
                <a16:creationId xmlns:a16="http://schemas.microsoft.com/office/drawing/2014/main" id="{1E8BE4EE-5745-42A9-82B7-0FA541F84857}"/>
              </a:ext>
            </a:extLst>
          </p:cNvPr>
          <p:cNvSpPr txBox="1">
            <a:spLocks/>
          </p:cNvSpPr>
          <p:nvPr/>
        </p:nvSpPr>
        <p:spPr>
          <a:xfrm>
            <a:off x="158463" y="1564199"/>
            <a:ext cx="6204367" cy="5029737"/>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An open source continuous integration (CI) server</a:t>
            </a:r>
          </a:p>
          <a:p>
            <a:pPr lvl="1"/>
            <a:r>
              <a:rPr lang="en-US" sz="1333" dirty="0"/>
              <a:t>Continuous Integration (CI) is the process of automating the build and testing of code every time a team member commits changes to version control. </a:t>
            </a:r>
          </a:p>
          <a:p>
            <a:r>
              <a:rPr lang="en-US" sz="1600" dirty="0"/>
              <a:t>Easily configurable. </a:t>
            </a:r>
          </a:p>
          <a:p>
            <a:pPr lvl="1"/>
            <a:r>
              <a:rPr lang="en-US" sz="1333" dirty="0"/>
              <a:t>Jenkins can be easily modified and extended. It deploys code instantly, generates test reports. </a:t>
            </a:r>
          </a:p>
          <a:p>
            <a:pPr lvl="1"/>
            <a:r>
              <a:rPr lang="en-US" sz="1333" dirty="0"/>
              <a:t>Jenkins can be configured according to the requirements for continuous integrations and continuous delivery.</a:t>
            </a:r>
          </a:p>
          <a:p>
            <a:r>
              <a:rPr lang="en-US" sz="1600" dirty="0"/>
              <a:t>Platform Independent. </a:t>
            </a:r>
          </a:p>
          <a:p>
            <a:pPr lvl="1"/>
            <a:r>
              <a:rPr lang="en-US" sz="1333" dirty="0"/>
              <a:t>Jenkins is available for all platforms and different operating systems, whether OS X, Windows or Linux.</a:t>
            </a:r>
          </a:p>
          <a:p>
            <a:r>
              <a:rPr lang="en-US" sz="1600" dirty="0"/>
              <a:t>Rich Plugin ecosystem. </a:t>
            </a:r>
          </a:p>
          <a:p>
            <a:pPr lvl="1"/>
            <a:r>
              <a:rPr lang="en-US" sz="1333" dirty="0"/>
              <a:t>The extensive pool of plugins makes Jenkins flexible and allows building, deploying and automating across various platforms.</a:t>
            </a:r>
          </a:p>
          <a:p>
            <a:r>
              <a:rPr lang="en-US" sz="1600" dirty="0"/>
              <a:t>Simple, cheap and easy to deploy</a:t>
            </a:r>
          </a:p>
          <a:p>
            <a:r>
              <a:rPr lang="en-US" sz="1600" dirty="0"/>
              <a:t>Pervasive in Open Source development where there is no effective competition</a:t>
            </a:r>
          </a:p>
          <a:p>
            <a:pPr lvl="1"/>
            <a:endParaRPr lang="en-US" sz="1333" dirty="0"/>
          </a:p>
        </p:txBody>
      </p:sp>
    </p:spTree>
    <p:extLst>
      <p:ext uri="{BB962C8B-B14F-4D97-AF65-F5344CB8AC3E}">
        <p14:creationId xmlns:p14="http://schemas.microsoft.com/office/powerpoint/2010/main" val="409586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8475-C585-42D2-9107-35177805B3EA}"/>
              </a:ext>
            </a:extLst>
          </p:cNvPr>
          <p:cNvSpPr>
            <a:spLocks noGrp="1"/>
          </p:cNvSpPr>
          <p:nvPr>
            <p:ph type="title"/>
          </p:nvPr>
        </p:nvSpPr>
        <p:spPr/>
        <p:txBody>
          <a:bodyPr/>
          <a:lstStyle/>
          <a:p>
            <a:r>
              <a:rPr lang="en-US" dirty="0"/>
              <a:t>What is Groovy?</a:t>
            </a:r>
          </a:p>
        </p:txBody>
      </p:sp>
      <p:sp>
        <p:nvSpPr>
          <p:cNvPr id="3" name="Content Placeholder 2">
            <a:extLst>
              <a:ext uri="{FF2B5EF4-FFF2-40B4-BE49-F238E27FC236}">
                <a16:creationId xmlns:a16="http://schemas.microsoft.com/office/drawing/2014/main" id="{FD2705A0-E64D-4242-9133-6EAC2DC4F897}"/>
              </a:ext>
            </a:extLst>
          </p:cNvPr>
          <p:cNvSpPr>
            <a:spLocks noGrp="1"/>
          </p:cNvSpPr>
          <p:nvPr>
            <p:ph idx="1"/>
          </p:nvPr>
        </p:nvSpPr>
        <p:spPr/>
        <p:txBody>
          <a:bodyPr>
            <a:normAutofit lnSpcReduction="10000"/>
          </a:bodyPr>
          <a:lstStyle/>
          <a:p>
            <a:r>
              <a:rPr lang="en-US" dirty="0"/>
              <a:t>Groovy is a powerful, optionally typed and dynamic language, with static-typing and static compilation capabilities, for the Java platform</a:t>
            </a:r>
          </a:p>
          <a:p>
            <a:r>
              <a:rPr lang="en-US" dirty="0"/>
              <a:t>It integrates smoothly with any Java program, and immediately delivers to your application powerful features, including scripting capabilities</a:t>
            </a:r>
          </a:p>
          <a:p>
            <a:r>
              <a:rPr lang="en-US" dirty="0"/>
              <a:t>Concise, readable and expressive syntax, easy to learn for Java developers</a:t>
            </a:r>
          </a:p>
          <a:p>
            <a:r>
              <a:rPr lang="en-US" dirty="0"/>
              <a:t>Seamlessly and transparently integrates and interoperates with Java and any third-party libraries</a:t>
            </a:r>
          </a:p>
          <a:p>
            <a:r>
              <a:rPr lang="en-US" dirty="0"/>
              <a:t>Jenkins uses Groovy for its native scripting support</a:t>
            </a:r>
          </a:p>
        </p:txBody>
      </p:sp>
    </p:spTree>
    <p:extLst>
      <p:ext uri="{BB962C8B-B14F-4D97-AF65-F5344CB8AC3E}">
        <p14:creationId xmlns:p14="http://schemas.microsoft.com/office/powerpoint/2010/main" val="382082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br>
              <a:rPr lang="en-US" dirty="0"/>
            </a:br>
            <a:br>
              <a:rPr lang="en-US" dirty="0"/>
            </a:br>
            <a:br>
              <a:rPr lang="en-US" dirty="0"/>
            </a:br>
            <a:br>
              <a:rPr lang="en-US" dirty="0"/>
            </a:br>
            <a:br>
              <a:rPr lang="en-US" dirty="0"/>
            </a:br>
            <a:br>
              <a:rPr lang="en-US" dirty="0">
                <a:latin typeface="IBM Plex Sans" charset="0"/>
                <a:ea typeface="IBM Plex Sans" charset="0"/>
                <a:cs typeface="IBM Plex Sans" charset="0"/>
              </a:rPr>
            </a:br>
            <a:endParaRPr lang="en-US" dirty="0">
              <a:latin typeface="IBM Plex Sans" charset="0"/>
              <a:ea typeface="IBM Plex Sans" charset="0"/>
              <a:cs typeface="IBM Plex Sans" charset="0"/>
            </a:endParaRPr>
          </a:p>
        </p:txBody>
      </p:sp>
      <p:sp>
        <p:nvSpPr>
          <p:cNvPr id="4" name="Title 1"/>
          <p:cNvSpPr txBox="1">
            <a:spLocks/>
          </p:cNvSpPr>
          <p:nvPr/>
        </p:nvSpPr>
        <p:spPr>
          <a:xfrm>
            <a:off x="304800" y="610574"/>
            <a:ext cx="4162269" cy="298622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kern="1200">
                <a:solidFill>
                  <a:schemeClr val="tx1"/>
                </a:solidFill>
                <a:latin typeface="+mj-lt"/>
                <a:ea typeface="Arial" charset="0"/>
                <a:cs typeface="Arial" charset="0"/>
              </a:defRPr>
            </a:lvl1pPr>
          </a:lstStyle>
          <a:p>
            <a:pPr defTabSz="609585">
              <a:defRPr/>
            </a:pPr>
            <a:r>
              <a:rPr lang="en-US" sz="4267" b="1" dirty="0">
                <a:solidFill>
                  <a:srgbClr val="000000"/>
                </a:solidFill>
                <a:latin typeface="IBM Plex Sans SemiBold" charset="0"/>
                <a:ea typeface="IBM Plex Sans SemiBold" charset="0"/>
                <a:cs typeface="IBM Plex Sans SemiBold" charset="0"/>
              </a:rPr>
              <a:t>DevOps on Z</a:t>
            </a:r>
          </a:p>
        </p:txBody>
      </p:sp>
      <p:sp>
        <p:nvSpPr>
          <p:cNvPr id="5" name="Rectangle 4">
            <a:extLst>
              <a:ext uri="{FF2B5EF4-FFF2-40B4-BE49-F238E27FC236}">
                <a16:creationId xmlns:a16="http://schemas.microsoft.com/office/drawing/2014/main" id="{5EEA176F-A47B-4FE6-B573-04A0151AAE72}"/>
              </a:ext>
            </a:extLst>
          </p:cNvPr>
          <p:cNvSpPr/>
          <p:nvPr/>
        </p:nvSpPr>
        <p:spPr>
          <a:xfrm>
            <a:off x="304803" y="5157527"/>
            <a:ext cx="6096000" cy="913199"/>
          </a:xfrm>
          <a:prstGeom prst="rect">
            <a:avLst/>
          </a:prstGeom>
        </p:spPr>
        <p:txBody>
          <a:bodyPr>
            <a:spAutoFit/>
          </a:bodyPr>
          <a:lstStyle/>
          <a:p>
            <a:pPr defTabSz="914377">
              <a:defRPr/>
            </a:pPr>
            <a:r>
              <a:rPr lang="en-US" sz="2667" b="1" dirty="0">
                <a:solidFill>
                  <a:srgbClr val="000000"/>
                </a:solidFill>
                <a:latin typeface="Arial"/>
              </a:rPr>
              <a:t>Hannah Neumann</a:t>
            </a:r>
          </a:p>
          <a:p>
            <a:pPr defTabSz="914377">
              <a:defRPr/>
            </a:pPr>
            <a:r>
              <a:rPr lang="en-US" sz="2667" b="1" dirty="0">
                <a:solidFill>
                  <a:srgbClr val="000000"/>
                </a:solidFill>
                <a:latin typeface="Arial"/>
              </a:rPr>
              <a:t>Nelson Lopez</a:t>
            </a:r>
            <a:endParaRPr lang="en-IN" sz="2667" dirty="0">
              <a:solidFill>
                <a:srgbClr val="000000"/>
              </a:solidFill>
              <a:latin typeface="Arial"/>
            </a:endParaRPr>
          </a:p>
        </p:txBody>
      </p:sp>
    </p:spTree>
    <p:extLst>
      <p:ext uri="{BB962C8B-B14F-4D97-AF65-F5344CB8AC3E}">
        <p14:creationId xmlns:p14="http://schemas.microsoft.com/office/powerpoint/2010/main" val="136826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7F6-847A-456F-8102-AA531FE494DE}"/>
              </a:ext>
            </a:extLst>
          </p:cNvPr>
          <p:cNvSpPr>
            <a:spLocks noGrp="1"/>
          </p:cNvSpPr>
          <p:nvPr>
            <p:ph type="title"/>
          </p:nvPr>
        </p:nvSpPr>
        <p:spPr/>
        <p:txBody>
          <a:bodyPr/>
          <a:lstStyle/>
          <a:p>
            <a:r>
              <a:rPr lang="en-US" dirty="0"/>
              <a:t>JCL vs </a:t>
            </a:r>
            <a:r>
              <a:rPr lang="en-US" dirty="0" err="1"/>
              <a:t>Groovy+DBB</a:t>
            </a:r>
            <a:r>
              <a:rPr lang="en-US" dirty="0"/>
              <a:t> APIs</a:t>
            </a:r>
          </a:p>
        </p:txBody>
      </p:sp>
      <p:sp>
        <p:nvSpPr>
          <p:cNvPr id="4" name="Rectangle 3">
            <a:extLst>
              <a:ext uri="{FF2B5EF4-FFF2-40B4-BE49-F238E27FC236}">
                <a16:creationId xmlns:a16="http://schemas.microsoft.com/office/drawing/2014/main" id="{F88E475D-C6F3-4C13-A08D-24984D249F95}"/>
              </a:ext>
            </a:extLst>
          </p:cNvPr>
          <p:cNvSpPr/>
          <p:nvPr/>
        </p:nvSpPr>
        <p:spPr>
          <a:xfrm>
            <a:off x="41108" y="1846046"/>
            <a:ext cx="5486392" cy="4154984"/>
          </a:xfrm>
          <a:prstGeom prst="rect">
            <a:avLst/>
          </a:prstGeom>
        </p:spPr>
        <p:txBody>
          <a:bodyPr wrap="square">
            <a:spAutoFit/>
          </a:bodyPr>
          <a:lstStyle/>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//COBOL  EXEC PGM=IGYCRCTL,REGION=0M,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PARM='LIB'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//STEPLIB  DD DISP=SHR,DSN=IGY.SIGYCOMP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//SYSIN    DD DISP=SHR,DSN=USER1.BUILD.COBOL(HELLO)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//SYSLIN   DD DISP=SHR,DSN=USER1.BUILD.OBJ(HELLO)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//SYSPRINT DD SYSOUT=*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//SYSUT1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//SYSUT2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//SYSUT3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//SYSUT4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//SYSUT5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//SYSUT6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//SYSUT7   DD DISP=(NEW,PASS),SPACE=(TRK,(5,5)),UNIT=VIO, </a:t>
            </a:r>
          </a:p>
          <a:p>
            <a:pPr defTabSz="1219170" eaLnBrk="0" fontAlgn="base" hangingPunct="0">
              <a:spcBef>
                <a:spcPct val="0"/>
              </a:spcBef>
              <a:spcAft>
                <a:spcPct val="0"/>
              </a:spcAft>
            </a:pPr>
            <a:r>
              <a:rPr lang="en-US" sz="1200" dirty="0">
                <a:solidFill>
                  <a:srgbClr val="191919"/>
                </a:solidFill>
                <a:latin typeface="Courier New" panose="02070309020205020404" pitchFamily="49" charset="0"/>
                <a:cs typeface="Courier New" panose="02070309020205020404" pitchFamily="49" charset="0"/>
              </a:rPr>
              <a:t>//            BLKSIZE=80,LRECL=80,RECFM=FB</a:t>
            </a:r>
          </a:p>
        </p:txBody>
      </p:sp>
      <p:sp>
        <p:nvSpPr>
          <p:cNvPr id="5" name="Rectangle 4">
            <a:extLst>
              <a:ext uri="{FF2B5EF4-FFF2-40B4-BE49-F238E27FC236}">
                <a16:creationId xmlns:a16="http://schemas.microsoft.com/office/drawing/2014/main" id="{674D1DAA-1825-4C04-BE08-CD9B814A9C83}"/>
              </a:ext>
            </a:extLst>
          </p:cNvPr>
          <p:cNvSpPr/>
          <p:nvPr/>
        </p:nvSpPr>
        <p:spPr>
          <a:xfrm>
            <a:off x="5841542" y="1249985"/>
            <a:ext cx="6246689" cy="5347105"/>
          </a:xfrm>
          <a:prstGeom prst="rect">
            <a:avLst/>
          </a:prstGeom>
        </p:spPr>
        <p:txBody>
          <a:bodyPr wrap="square">
            <a:spAutoFit/>
          </a:bodyPr>
          <a:lstStyle/>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import</a:t>
            </a:r>
            <a:r>
              <a:rPr lang="en-US" sz="1067" b="1" dirty="0">
                <a:solidFill>
                  <a:srgbClr val="000000"/>
                </a:solidFill>
                <a:latin typeface="Consolas" panose="020B0609020204030204" pitchFamily="49" charset="0"/>
                <a:cs typeface="Arial" pitchFamily="34" charset="0"/>
              </a:rPr>
              <a:t> com.ibm.dbb.build.*</a:t>
            </a:r>
          </a:p>
          <a:p>
            <a:pPr defTabSz="1219170" eaLnBrk="0" fontAlgn="base" hangingPunct="0">
              <a:spcBef>
                <a:spcPct val="0"/>
              </a:spcBef>
              <a:spcAft>
                <a:spcPct val="0"/>
              </a:spcAft>
            </a:pPr>
            <a:endParaRPr lang="en-US" sz="1067" dirty="0">
              <a:solidFill>
                <a:srgbClr val="6D6E70"/>
              </a:solidFill>
              <a:latin typeface="Consolas" panose="020B0609020204030204" pitchFamily="49" charset="0"/>
              <a:cs typeface="Arial" pitchFamily="34" charset="0"/>
            </a:endParaRPr>
          </a:p>
          <a:p>
            <a:r>
              <a:rPr lang="en-US" sz="1067" i="1" dirty="0" err="1">
                <a:solidFill>
                  <a:srgbClr val="555555"/>
                </a:solidFill>
                <a:latin typeface="Consolas" panose="020B0609020204030204" pitchFamily="49" charset="0"/>
              </a:rPr>
              <a:t>println</a:t>
            </a:r>
            <a:r>
              <a:rPr lang="en-US" sz="1067" i="1" dirty="0">
                <a:solidFill>
                  <a:srgbClr val="000000"/>
                </a:solidFill>
                <a:latin typeface="Consolas" panose="020B0609020204030204" pitchFamily="49" charset="0"/>
              </a:rPr>
              <a:t>(</a:t>
            </a:r>
            <a:r>
              <a:rPr lang="en-US" sz="1067" i="1" dirty="0">
                <a:solidFill>
                  <a:srgbClr val="4169E1"/>
                </a:solidFill>
                <a:latin typeface="Consolas" panose="020B0609020204030204" pitchFamily="49" charset="0"/>
              </a:rPr>
              <a:t>"Copying source from </a:t>
            </a:r>
            <a:r>
              <a:rPr lang="en-US" sz="1067" i="1" dirty="0" err="1">
                <a:solidFill>
                  <a:srgbClr val="4169E1"/>
                </a:solidFill>
                <a:latin typeface="Consolas" panose="020B0609020204030204" pitchFamily="49" charset="0"/>
              </a:rPr>
              <a:t>zFS</a:t>
            </a:r>
            <a:r>
              <a:rPr lang="en-US" sz="1067" i="1" dirty="0">
                <a:solidFill>
                  <a:srgbClr val="4169E1"/>
                </a:solidFill>
                <a:latin typeface="Consolas" panose="020B0609020204030204" pitchFamily="49" charset="0"/>
              </a:rPr>
              <a:t> to PDS . . ."</a:t>
            </a:r>
            <a:r>
              <a:rPr lang="en-US" sz="1067" i="1" dirty="0">
                <a:solidFill>
                  <a:srgbClr val="000000"/>
                </a:solidFill>
                <a:latin typeface="Consolas" panose="020B0609020204030204" pitchFamily="49" charset="0"/>
              </a:rPr>
              <a:t>)</a:t>
            </a:r>
          </a:p>
          <a:p>
            <a:r>
              <a:rPr lang="en-US" sz="1067" b="1" dirty="0">
                <a:solidFill>
                  <a:srgbClr val="7F0055"/>
                </a:solidFill>
                <a:latin typeface="Consolas" panose="020B0609020204030204" pitchFamily="49" charset="0"/>
              </a:rPr>
              <a:t>def</a:t>
            </a:r>
            <a:r>
              <a:rPr lang="en-US" sz="1067" b="1" dirty="0">
                <a:solidFill>
                  <a:srgbClr val="000000"/>
                </a:solidFill>
                <a:latin typeface="Consolas" panose="020B0609020204030204" pitchFamily="49" charset="0"/>
              </a:rPr>
              <a:t> copy = </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a:t>
            </a:r>
            <a:r>
              <a:rPr lang="en-US" sz="1067" b="1" dirty="0" err="1">
                <a:solidFill>
                  <a:srgbClr val="000000"/>
                </a:solidFill>
                <a:latin typeface="Consolas" panose="020B0609020204030204" pitchFamily="49" charset="0"/>
              </a:rPr>
              <a:t>CopyToPDS</a:t>
            </a:r>
            <a:r>
              <a:rPr lang="en-US" sz="1067" b="1" dirty="0">
                <a:solidFill>
                  <a:srgbClr val="000000"/>
                </a:solidFill>
                <a:latin typeface="Consolas" panose="020B0609020204030204" pitchFamily="49" charset="0"/>
              </a:rPr>
              <a:t>().file(</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File(</a:t>
            </a:r>
            <a:r>
              <a:rPr lang="en-US" sz="1067" b="1" dirty="0">
                <a:solidFill>
                  <a:srgbClr val="4169E1"/>
                </a:solidFill>
                <a:latin typeface="Consolas" panose="020B0609020204030204" pitchFamily="49" charset="0"/>
              </a:rPr>
              <a:t>"/u/usr1/build/</a:t>
            </a:r>
            <a:r>
              <a:rPr lang="en-US" sz="1067" b="1" dirty="0" err="1">
                <a:solidFill>
                  <a:srgbClr val="4169E1"/>
                </a:solidFill>
                <a:latin typeface="Consolas" panose="020B0609020204030204" pitchFamily="49" charset="0"/>
              </a:rPr>
              <a:t>helloworld.cbl</a:t>
            </a:r>
            <a:r>
              <a:rPr lang="en-US" sz="1067" b="1" dirty="0">
                <a:solidFill>
                  <a:srgbClr val="4169E1"/>
                </a:solidFill>
                <a:latin typeface="Consolas" panose="020B0609020204030204" pitchFamily="49" charset="0"/>
              </a:rPr>
              <a:t>"</a:t>
            </a:r>
            <a:r>
              <a:rPr lang="en-US" sz="1067" b="1" dirty="0">
                <a:solidFill>
                  <a:srgbClr val="000000"/>
                </a:solidFill>
                <a:latin typeface="Consolas" panose="020B0609020204030204" pitchFamily="49" charset="0"/>
              </a:rPr>
              <a:t>))</a:t>
            </a:r>
          </a:p>
          <a:p>
            <a:r>
              <a:rPr lang="en-US" sz="1067" b="1" dirty="0">
                <a:solidFill>
                  <a:srgbClr val="000000"/>
                </a:solidFill>
                <a:latin typeface="Consolas" panose="020B0609020204030204" pitchFamily="49" charset="0"/>
              </a:rPr>
              <a:t>                          .dataset(</a:t>
            </a:r>
            <a:r>
              <a:rPr lang="en-US" sz="1067" b="1" dirty="0">
                <a:solidFill>
                  <a:srgbClr val="4169E1"/>
                </a:solidFill>
                <a:latin typeface="Consolas" panose="020B0609020204030204" pitchFamily="49" charset="0"/>
              </a:rPr>
              <a:t>"USR1.BUILD.COBOL"</a:t>
            </a:r>
            <a:r>
              <a:rPr lang="en-US" sz="1067" b="1" dirty="0">
                <a:solidFill>
                  <a:srgbClr val="000000"/>
                </a:solidFill>
                <a:latin typeface="Consolas" panose="020B0609020204030204" pitchFamily="49" charset="0"/>
              </a:rPr>
              <a:t>).member(</a:t>
            </a:r>
            <a:r>
              <a:rPr lang="en-US" sz="1067" b="1" dirty="0">
                <a:solidFill>
                  <a:srgbClr val="4169E1"/>
                </a:solidFill>
                <a:latin typeface="Consolas" panose="020B0609020204030204" pitchFamily="49" charset="0"/>
              </a:rPr>
              <a:t>"HELLO"</a:t>
            </a:r>
            <a:r>
              <a:rPr lang="en-US" sz="1067" b="1" dirty="0">
                <a:solidFill>
                  <a:srgbClr val="000000"/>
                </a:solidFill>
                <a:latin typeface="Consolas" panose="020B0609020204030204" pitchFamily="49" charset="0"/>
              </a:rPr>
              <a:t>)</a:t>
            </a:r>
          </a:p>
          <a:p>
            <a:r>
              <a:rPr lang="en-US" sz="1067" dirty="0" err="1">
                <a:solidFill>
                  <a:srgbClr val="000000"/>
                </a:solidFill>
                <a:latin typeface="Consolas" panose="020B0609020204030204" pitchFamily="49" charset="0"/>
              </a:rPr>
              <a:t>copy.execute</a:t>
            </a:r>
            <a:r>
              <a:rPr lang="en-US" sz="1067" dirty="0">
                <a:solidFill>
                  <a:srgbClr val="000000"/>
                </a:solidFill>
                <a:latin typeface="Consolas" panose="020B0609020204030204" pitchFamily="49" charset="0"/>
              </a:rPr>
              <a:t>()</a:t>
            </a:r>
          </a:p>
          <a:p>
            <a:pPr defTabSz="1219170" eaLnBrk="0" fontAlgn="base" hangingPunct="0">
              <a:spcBef>
                <a:spcPct val="0"/>
              </a:spcBef>
              <a:spcAft>
                <a:spcPct val="0"/>
              </a:spcAft>
            </a:pPr>
            <a:endParaRPr lang="en-US" sz="1067" i="1" dirty="0">
              <a:solidFill>
                <a:srgbClr val="555555"/>
              </a:solidFill>
              <a:latin typeface="Consolas" panose="020B0609020204030204" pitchFamily="49" charset="0"/>
              <a:cs typeface="Arial" pitchFamily="34" charset="0"/>
            </a:endParaRPr>
          </a:p>
          <a:p>
            <a:pPr defTabSz="1219170" eaLnBrk="0" fontAlgn="base" hangingPunct="0">
              <a:spcBef>
                <a:spcPct val="0"/>
              </a:spcBef>
              <a:spcAft>
                <a:spcPct val="0"/>
              </a:spcAft>
            </a:pPr>
            <a:endParaRPr lang="en-US" sz="1067" i="1" dirty="0">
              <a:solidFill>
                <a:srgbClr val="555555"/>
              </a:solidFill>
              <a:latin typeface="Consolas" panose="020B0609020204030204" pitchFamily="49" charset="0"/>
              <a:cs typeface="Arial" pitchFamily="34" charset="0"/>
            </a:endParaRPr>
          </a:p>
          <a:p>
            <a:pPr defTabSz="1219170" eaLnBrk="0" fontAlgn="base" hangingPunct="0">
              <a:spcBef>
                <a:spcPct val="0"/>
              </a:spcBef>
              <a:spcAft>
                <a:spcPct val="0"/>
              </a:spcAft>
            </a:pP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"Compiling . . ."</a:t>
            </a:r>
            <a:r>
              <a:rPr lang="en-US" sz="1067" i="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191919"/>
                </a:solidFill>
                <a:latin typeface="Consolas" panose="020B0609020204030204" pitchFamily="49" charset="0"/>
                <a:cs typeface="Arial" pitchFamily="34" charset="0"/>
              </a:rPr>
              <a:t>tempOps</a:t>
            </a:r>
            <a:r>
              <a:rPr lang="en-US" sz="1067" b="1" dirty="0">
                <a:solidFill>
                  <a:srgbClr val="000000"/>
                </a:solidFill>
                <a:latin typeface="Consolas" panose="020B0609020204030204" pitchFamily="49" charset="0"/>
                <a:cs typeface="Arial" pitchFamily="34" charset="0"/>
              </a:rPr>
              <a:t> = </a:t>
            </a:r>
            <a:r>
              <a:rPr lang="en-US" sz="1067" b="1" i="1" dirty="0">
                <a:solidFill>
                  <a:srgbClr val="4169E1"/>
                </a:solidFill>
                <a:latin typeface="Consolas" panose="020B0609020204030204" pitchFamily="49" charset="0"/>
                <a:cs typeface="Arial" pitchFamily="34" charset="0"/>
              </a:rPr>
              <a:t>“tracks space(5,5) unit(</a:t>
            </a:r>
            <a:r>
              <a:rPr lang="en-US" sz="1067" b="1" i="1" dirty="0" err="1">
                <a:solidFill>
                  <a:srgbClr val="4169E1"/>
                </a:solidFill>
                <a:latin typeface="Consolas" panose="020B0609020204030204" pitchFamily="49" charset="0"/>
                <a:cs typeface="Arial" pitchFamily="34" charset="0"/>
              </a:rPr>
              <a:t>vio</a:t>
            </a:r>
            <a:r>
              <a:rPr lang="en-US" sz="1067" b="1" i="1" dirty="0">
                <a:solidFill>
                  <a:srgbClr val="4169E1"/>
                </a:solidFill>
                <a:latin typeface="Consolas" panose="020B0609020204030204" pitchFamily="49" charset="0"/>
                <a:cs typeface="Arial" pitchFamily="34" charset="0"/>
              </a:rPr>
              <a:t>) </a:t>
            </a:r>
            <a:r>
              <a:rPr lang="en-US" sz="1067" i="1" dirty="0" err="1">
                <a:solidFill>
                  <a:srgbClr val="4169E1"/>
                </a:solidFill>
                <a:latin typeface="Consolas" panose="020B0609020204030204" pitchFamily="49" charset="0"/>
              </a:rPr>
              <a:t>blksize</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lrecl</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recfm</a:t>
            </a:r>
            <a:r>
              <a:rPr lang="en-US" sz="1067" i="1" dirty="0">
                <a:solidFill>
                  <a:srgbClr val="4169E1"/>
                </a:solidFill>
                <a:latin typeface="Consolas" panose="020B0609020204030204" pitchFamily="49" charset="0"/>
              </a:rPr>
              <a:t>(</a:t>
            </a:r>
            <a:r>
              <a:rPr lang="en-US" sz="1067" i="1" dirty="0" err="1">
                <a:solidFill>
                  <a:srgbClr val="4169E1"/>
                </a:solidFill>
                <a:latin typeface="Consolas" panose="020B0609020204030204" pitchFamily="49" charset="0"/>
              </a:rPr>
              <a:t>f,b</a:t>
            </a:r>
            <a:r>
              <a:rPr lang="en-US" sz="1067" i="1" dirty="0">
                <a:solidFill>
                  <a:srgbClr val="4169E1"/>
                </a:solidFill>
                <a:latin typeface="Consolas" panose="020B0609020204030204" pitchFamily="49" charset="0"/>
              </a:rPr>
              <a:t>)</a:t>
            </a:r>
            <a:r>
              <a:rPr lang="en-US" sz="1067" b="1" i="1" dirty="0">
                <a:solidFill>
                  <a:srgbClr val="4169E1"/>
                </a:solidFill>
                <a:latin typeface="Consolas" panose="020B0609020204030204" pitchFamily="49" charset="0"/>
                <a:cs typeface="Arial" pitchFamily="34" charset="0"/>
              </a:rPr>
              <a:t> new"</a:t>
            </a:r>
            <a:endParaRPr lang="en-US" sz="1067" b="1" i="1" dirty="0">
              <a:solidFill>
                <a:srgbClr val="000000"/>
              </a:solidFill>
              <a:latin typeface="Consolas" panose="020B0609020204030204" pitchFamily="49" charset="0"/>
              <a:cs typeface="Arial" pitchFamily="34" charset="0"/>
            </a:endParaRPr>
          </a:p>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 = </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MVSExec</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pgm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"IGYCRCTL"</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parm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"LIB"</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"TASKLIB"</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"IGY.SIGYCOMP"</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"USR1.BUILD.COBOL(HELLO)"</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"SYSLIN"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"USR1.BUILD.OBJ(HELLO)"</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"SYSUT1"</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"SYSUT2"</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"SYSUT3"</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"SYSUT4"</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"SYSUT5"</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"SYSUT6"</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"SYSUT7"</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.copy</a:t>
            </a:r>
            <a:r>
              <a:rPr lang="en-US" sz="1067" b="1" dirty="0">
                <a:solidFill>
                  <a:srgbClr val="000000"/>
                </a:solidFill>
                <a:latin typeface="Consolas" panose="020B0609020204030204" pitchFamily="49" charset="0"/>
                <a:cs typeface="Arial" pitchFamily="34" charset="0"/>
              </a:rPr>
              <a:t>(</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CopyToHFS</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ddName</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000000"/>
                </a:solidFill>
                <a:latin typeface="Consolas" panose="020B0609020204030204" pitchFamily="49" charset="0"/>
                <a:cs typeface="Arial" pitchFamily="34" charset="0"/>
              </a:rPr>
              <a:t>                            .file(</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File(</a:t>
            </a:r>
            <a:r>
              <a:rPr lang="en-US" sz="1067" b="1" dirty="0">
                <a:solidFill>
                  <a:srgbClr val="4169E1"/>
                </a:solidFill>
                <a:latin typeface="Consolas" panose="020B0609020204030204" pitchFamily="49" charset="0"/>
                <a:cs typeface="Arial" pitchFamily="34" charset="0"/>
              </a:rPr>
              <a:t>"/u/usr1/build/helloworld.log"</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 </a:t>
            </a:r>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.execute</a:t>
            </a:r>
            <a:r>
              <a:rPr lang="en-US" sz="1067" b="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endParaRPr lang="en-US" sz="1067" dirty="0">
              <a:solidFill>
                <a:srgbClr val="6D6E70"/>
              </a:solidFill>
              <a:latin typeface="Consolas" panose="020B0609020204030204" pitchFamily="49" charset="0"/>
              <a:cs typeface="Arial" pitchFamily="34" charset="0"/>
            </a:endParaRPr>
          </a:p>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if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&gt; 4)</a:t>
            </a:r>
          </a:p>
          <a:p>
            <a:pPr defTabSz="1219170" eaLnBrk="0" fontAlgn="base" hangingPunct="0">
              <a:spcBef>
                <a:spcPct val="0"/>
              </a:spcBef>
              <a:spcAft>
                <a:spcPct val="0"/>
              </a:spcAft>
            </a:pPr>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failed!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p>
          <a:p>
            <a:pPr defTabSz="1219170" eaLnBrk="0" fontAlgn="base" hangingPunct="0">
              <a:spcBef>
                <a:spcPct val="0"/>
              </a:spcBef>
              <a:spcAft>
                <a:spcPct val="0"/>
              </a:spcAft>
            </a:pPr>
            <a:r>
              <a:rPr lang="en-US" sz="1067" b="1" dirty="0">
                <a:solidFill>
                  <a:srgbClr val="7F0055"/>
                </a:solidFill>
                <a:latin typeface="Consolas" panose="020B0609020204030204" pitchFamily="49" charset="0"/>
                <a:cs typeface="Arial" pitchFamily="34" charset="0"/>
              </a:rPr>
              <a:t>else</a:t>
            </a:r>
          </a:p>
          <a:p>
            <a:pPr defTabSz="1219170" eaLnBrk="0" fontAlgn="base" hangingPunct="0">
              <a:spcBef>
                <a:spcPct val="0"/>
              </a:spcBef>
              <a:spcAft>
                <a:spcPct val="0"/>
              </a:spcAft>
            </a:pPr>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successful!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endParaRPr lang="en-US" sz="1067" dirty="0">
              <a:solidFill>
                <a:srgbClr val="6D6E70"/>
              </a:solidFill>
              <a:latin typeface="Arial" pitchFamily="34" charset="0"/>
              <a:cs typeface="Arial" pitchFamily="34" charset="0"/>
            </a:endParaRPr>
          </a:p>
        </p:txBody>
      </p:sp>
    </p:spTree>
    <p:extLst>
      <p:ext uri="{BB962C8B-B14F-4D97-AF65-F5344CB8AC3E}">
        <p14:creationId xmlns:p14="http://schemas.microsoft.com/office/powerpoint/2010/main" val="3606292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Dependency Based Build?</a:t>
            </a:r>
          </a:p>
        </p:txBody>
      </p:sp>
      <p:sp>
        <p:nvSpPr>
          <p:cNvPr id="8" name="Content Placeholder 7">
            <a:extLst>
              <a:ext uri="{FF2B5EF4-FFF2-40B4-BE49-F238E27FC236}">
                <a16:creationId xmlns:a16="http://schemas.microsoft.com/office/drawing/2014/main" id="{595462A2-7485-4318-A86E-C820A730DCC4}"/>
              </a:ext>
            </a:extLst>
          </p:cNvPr>
          <p:cNvSpPr>
            <a:spLocks noGrp="1"/>
          </p:cNvSpPr>
          <p:nvPr>
            <p:ph idx="1"/>
          </p:nvPr>
        </p:nvSpPr>
        <p:spPr>
          <a:xfrm>
            <a:off x="357726" y="1600204"/>
            <a:ext cx="11493500" cy="4096845"/>
          </a:xfrm>
        </p:spPr>
        <p:txBody>
          <a:bodyPr/>
          <a:lstStyle/>
          <a:p>
            <a:pPr marL="232828" indent="-232828" defTabSz="1219170" fontAlgn="base">
              <a:spcBef>
                <a:spcPts val="1467"/>
              </a:spcBef>
              <a:buClr>
                <a:srgbClr val="6D6E70"/>
              </a:buClr>
              <a:buSzPct val="90000"/>
              <a:buFont typeface="Wingdings" pitchFamily="2" charset="2"/>
              <a:buChar char="§"/>
            </a:pPr>
            <a:r>
              <a:rPr lang="en-US" sz="2133" kern="0" dirty="0">
                <a:solidFill>
                  <a:srgbClr val="191919"/>
                </a:solidFill>
                <a:latin typeface="Arial" pitchFamily="34" charset="0"/>
                <a:cs typeface="Arial" pitchFamily="34" charset="0"/>
              </a:rPr>
              <a:t>IBM Dependency Based Build (DBB) is a tool to </a:t>
            </a:r>
            <a:r>
              <a:rPr lang="en-US" sz="2133" b="1" kern="0" dirty="0">
                <a:solidFill>
                  <a:srgbClr val="191919"/>
                </a:solidFill>
                <a:latin typeface="Arial" pitchFamily="34" charset="0"/>
                <a:cs typeface="Arial" pitchFamily="34" charset="0"/>
              </a:rPr>
              <a:t>build traditional z/OS applications</a:t>
            </a:r>
            <a:r>
              <a:rPr lang="en-US" sz="2133" kern="0" dirty="0">
                <a:solidFill>
                  <a:srgbClr val="191919"/>
                </a:solidFill>
                <a:latin typeface="Arial" pitchFamily="34" charset="0"/>
                <a:cs typeface="Arial" pitchFamily="34" charset="0"/>
              </a:rPr>
              <a:t> such as COBOL and PL/I as part of a </a:t>
            </a:r>
            <a:r>
              <a:rPr lang="en-US" sz="2133" b="1" kern="0" dirty="0">
                <a:solidFill>
                  <a:srgbClr val="191919"/>
                </a:solidFill>
                <a:latin typeface="Arial" pitchFamily="34" charset="0"/>
                <a:cs typeface="Arial" pitchFamily="34" charset="0"/>
              </a:rPr>
              <a:t>continuous integration (CI) pipeline</a:t>
            </a:r>
            <a:r>
              <a:rPr lang="en-US" sz="2133" kern="0" dirty="0">
                <a:solidFill>
                  <a:srgbClr val="191919"/>
                </a:solidFill>
                <a:latin typeface="Arial" pitchFamily="34" charset="0"/>
                <a:cs typeface="Arial" pitchFamily="34" charset="0"/>
              </a:rPr>
              <a:t>. </a:t>
            </a:r>
          </a:p>
          <a:p>
            <a:pPr marL="232828" indent="-232828" defTabSz="1219170" fontAlgn="base">
              <a:spcBef>
                <a:spcPts val="1467"/>
              </a:spcBef>
              <a:buClr>
                <a:srgbClr val="6D6E70"/>
              </a:buClr>
              <a:buSzPct val="90000"/>
              <a:buFont typeface="Wingdings" pitchFamily="2" charset="2"/>
              <a:buChar char="§"/>
            </a:pPr>
            <a:r>
              <a:rPr lang="en-US" sz="2133" kern="0" dirty="0">
                <a:solidFill>
                  <a:srgbClr val="191919"/>
                </a:solidFill>
                <a:latin typeface="Arial" pitchFamily="34" charset="0"/>
                <a:cs typeface="Arial" pitchFamily="34" charset="0"/>
              </a:rPr>
              <a:t>Provides a </a:t>
            </a:r>
            <a:r>
              <a:rPr lang="en-US" sz="2133" b="1" kern="0" dirty="0">
                <a:solidFill>
                  <a:srgbClr val="191919"/>
                </a:solidFill>
                <a:latin typeface="Arial" pitchFamily="34" charset="0"/>
                <a:cs typeface="Arial" pitchFamily="34" charset="0"/>
              </a:rPr>
              <a:t>modern scripting language </a:t>
            </a:r>
            <a:r>
              <a:rPr lang="en-US" sz="2133" kern="0" dirty="0">
                <a:solidFill>
                  <a:srgbClr val="191919"/>
                </a:solidFill>
                <a:latin typeface="Arial" pitchFamily="34" charset="0"/>
                <a:cs typeface="Arial" pitchFamily="34" charset="0"/>
              </a:rPr>
              <a:t>based automation capability that can be used on z/OS. </a:t>
            </a:r>
          </a:p>
          <a:p>
            <a:pPr marL="529153" lvl="1" indent="-222245" defTabSz="1219170" fontAlgn="base">
              <a:spcBef>
                <a:spcPts val="667"/>
              </a:spcBef>
              <a:spcAft>
                <a:spcPct val="0"/>
              </a:spcAft>
              <a:buClr>
                <a:srgbClr val="6D6E70"/>
              </a:buClr>
              <a:buSzPct val="90000"/>
              <a:buFont typeface="Arial" charset="0"/>
              <a:buChar char="–"/>
            </a:pPr>
            <a:r>
              <a:rPr lang="en-US" sz="2133" kern="0" dirty="0">
                <a:solidFill>
                  <a:srgbClr val="191919"/>
                </a:solidFill>
                <a:latin typeface="Arial" pitchFamily="34" charset="0"/>
                <a:cs typeface="Arial" pitchFamily="34" charset="0"/>
              </a:rPr>
              <a:t>The DBB API is written in Java and can be called by Java applications as well as Java based scripting languages such as Groovy, </a:t>
            </a:r>
            <a:r>
              <a:rPr lang="en-US" sz="2133" kern="0" dirty="0" err="1">
                <a:solidFill>
                  <a:srgbClr val="191919"/>
                </a:solidFill>
                <a:latin typeface="Arial" pitchFamily="34" charset="0"/>
                <a:cs typeface="Arial" pitchFamily="34" charset="0"/>
              </a:rPr>
              <a:t>JRuby</a:t>
            </a:r>
            <a:r>
              <a:rPr lang="en-US" sz="2133" kern="0" dirty="0">
                <a:solidFill>
                  <a:srgbClr val="191919"/>
                </a:solidFill>
                <a:latin typeface="Arial" pitchFamily="34" charset="0"/>
                <a:cs typeface="Arial" pitchFamily="34" charset="0"/>
              </a:rPr>
              <a:t>, </a:t>
            </a:r>
            <a:r>
              <a:rPr lang="en-US" sz="2133" kern="0" dirty="0" err="1">
                <a:solidFill>
                  <a:srgbClr val="191919"/>
                </a:solidFill>
                <a:latin typeface="Arial" pitchFamily="34" charset="0"/>
                <a:cs typeface="Arial" pitchFamily="34" charset="0"/>
              </a:rPr>
              <a:t>Jython</a:t>
            </a:r>
            <a:r>
              <a:rPr lang="en-US" sz="2133" kern="0" dirty="0">
                <a:solidFill>
                  <a:srgbClr val="191919"/>
                </a:solidFill>
                <a:latin typeface="Arial" pitchFamily="34" charset="0"/>
                <a:cs typeface="Arial" pitchFamily="34" charset="0"/>
              </a:rPr>
              <a:t>, Ant, Maven, etc</a:t>
            </a:r>
            <a:r>
              <a:rPr lang="en-US" sz="2133" kern="0" dirty="0">
                <a:solidFill>
                  <a:srgbClr val="6D6E70"/>
                </a:solidFill>
                <a:latin typeface="Arial" pitchFamily="34" charset="0"/>
                <a:cs typeface="Arial" pitchFamily="34" charset="0"/>
              </a:rPr>
              <a:t>.</a:t>
            </a:r>
            <a:endParaRPr lang="en-US" sz="2133" kern="0" dirty="0">
              <a:solidFill>
                <a:srgbClr val="191919"/>
              </a:solidFill>
              <a:latin typeface="Arial" pitchFamily="34" charset="0"/>
              <a:cs typeface="Arial" pitchFamily="34" charset="0"/>
            </a:endParaRPr>
          </a:p>
          <a:p>
            <a:pPr marL="232828" indent="-232828" defTabSz="1219170" fontAlgn="base">
              <a:spcBef>
                <a:spcPts val="1467"/>
              </a:spcBef>
              <a:buClr>
                <a:srgbClr val="6D6E70"/>
              </a:buClr>
              <a:buSzPct val="90000"/>
              <a:buFont typeface="Wingdings" pitchFamily="2" charset="2"/>
              <a:buChar char="§"/>
            </a:pPr>
            <a:r>
              <a:rPr lang="en-US" sz="2133" b="1" kern="0" dirty="0">
                <a:solidFill>
                  <a:srgbClr val="191919"/>
                </a:solidFill>
                <a:latin typeface="Arial" pitchFamily="34" charset="0"/>
                <a:cs typeface="Arial" pitchFamily="34" charset="0"/>
              </a:rPr>
              <a:t>Not tied to a specific source code manager or pipeline automation tool</a:t>
            </a:r>
            <a:r>
              <a:rPr lang="en-US" sz="2133" kern="0" dirty="0">
                <a:solidFill>
                  <a:srgbClr val="191919"/>
                </a:solidFill>
                <a:latin typeface="Arial" pitchFamily="34" charset="0"/>
                <a:cs typeface="Arial" pitchFamily="34" charset="0"/>
              </a:rPr>
              <a:t>. </a:t>
            </a:r>
          </a:p>
          <a:p>
            <a:pPr marL="232828" indent="-232828" defTabSz="1219170" fontAlgn="base">
              <a:spcBef>
                <a:spcPts val="1467"/>
              </a:spcBef>
              <a:buClr>
                <a:srgbClr val="6D6E70"/>
              </a:buClr>
              <a:buSzPct val="90000"/>
              <a:buFont typeface="Wingdings" pitchFamily="2" charset="2"/>
              <a:buChar char="§"/>
            </a:pPr>
            <a:r>
              <a:rPr lang="en-US" sz="2133" kern="0" dirty="0">
                <a:solidFill>
                  <a:srgbClr val="191919"/>
                </a:solidFill>
                <a:latin typeface="Arial" pitchFamily="34" charset="0"/>
                <a:cs typeface="Arial" pitchFamily="34" charset="0"/>
              </a:rPr>
              <a:t>Consists of a </a:t>
            </a:r>
            <a:r>
              <a:rPr lang="en-US" sz="2133" b="1" kern="0" dirty="0">
                <a:solidFill>
                  <a:srgbClr val="191919"/>
                </a:solidFill>
                <a:latin typeface="Arial" pitchFamily="34" charset="0"/>
                <a:cs typeface="Arial" pitchFamily="34" charset="0"/>
              </a:rPr>
              <a:t>build toolkit </a:t>
            </a:r>
            <a:r>
              <a:rPr lang="en-US" sz="2133" kern="0" dirty="0">
                <a:solidFill>
                  <a:srgbClr val="191919"/>
                </a:solidFill>
                <a:latin typeface="Arial" pitchFamily="34" charset="0"/>
                <a:cs typeface="Arial" pitchFamily="34" charset="0"/>
              </a:rPr>
              <a:t>(Java API, Groovy Installation, utility shell scripts) installed on USS and a </a:t>
            </a:r>
            <a:r>
              <a:rPr lang="en-US" sz="2133" b="1" kern="0" dirty="0">
                <a:solidFill>
                  <a:srgbClr val="191919"/>
                </a:solidFill>
                <a:latin typeface="Arial" pitchFamily="34" charset="0"/>
                <a:cs typeface="Arial" pitchFamily="34" charset="0"/>
              </a:rPr>
              <a:t>Liberty application server </a:t>
            </a:r>
            <a:r>
              <a:rPr lang="en-US" sz="2133" kern="0" dirty="0">
                <a:solidFill>
                  <a:srgbClr val="191919"/>
                </a:solidFill>
                <a:latin typeface="Arial" pitchFamily="34" charset="0"/>
                <a:cs typeface="Arial" pitchFamily="34" charset="0"/>
              </a:rPr>
              <a:t>that hosts build metadata (dependency data, build results)</a:t>
            </a:r>
          </a:p>
          <a:p>
            <a:endParaRPr lang="en-US" dirty="0"/>
          </a:p>
        </p:txBody>
      </p:sp>
    </p:spTree>
    <p:extLst>
      <p:ext uri="{BB962C8B-B14F-4D97-AF65-F5344CB8AC3E}">
        <p14:creationId xmlns:p14="http://schemas.microsoft.com/office/powerpoint/2010/main" val="3020019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4D073C-3EA2-4149-B0F8-436D04B08FF4}"/>
              </a:ext>
            </a:extLst>
          </p:cNvPr>
          <p:cNvSpPr/>
          <p:nvPr/>
        </p:nvSpPr>
        <p:spPr>
          <a:xfrm>
            <a:off x="369073" y="1015442"/>
            <a:ext cx="11136363" cy="1569660"/>
          </a:xfrm>
          <a:prstGeom prst="rect">
            <a:avLst/>
          </a:prstGeom>
        </p:spPr>
        <p:txBody>
          <a:bodyPr wrap="square">
            <a:spAutoFit/>
          </a:bodyPr>
          <a:lstStyle/>
          <a:p>
            <a:pPr defTabSz="914377"/>
            <a:r>
              <a:rPr lang="en-US" sz="1600" dirty="0">
                <a:solidFill>
                  <a:srgbClr val="000000"/>
                </a:solidFill>
                <a:latin typeface="Arial"/>
              </a:rPr>
              <a:t>IBM Dependency Based Build (DBB) - Intelligent build environment for applications stored in Git </a:t>
            </a:r>
          </a:p>
          <a:p>
            <a:pPr defTabSz="914377"/>
            <a:r>
              <a:rPr lang="en-US" sz="1600" dirty="0">
                <a:solidFill>
                  <a:srgbClr val="000000"/>
                </a:solidFill>
                <a:latin typeface="Arial"/>
              </a:rPr>
              <a:t>Groovy driven build environment for compiling, linking and processing z/OS programs and applications</a:t>
            </a:r>
          </a:p>
          <a:p>
            <a:pPr marL="742932" lvl="1" indent="-285744" defTabSz="914377">
              <a:buFont typeface="Arial" panose="020B0604020202020204" pitchFamily="34" charset="0"/>
              <a:buChar char="•"/>
            </a:pPr>
            <a:r>
              <a:rPr lang="en-US" sz="1600" dirty="0">
                <a:solidFill>
                  <a:srgbClr val="000000"/>
                </a:solidFill>
                <a:latin typeface="Arial"/>
              </a:rPr>
              <a:t>Dependency identification and understanding</a:t>
            </a:r>
          </a:p>
          <a:p>
            <a:pPr marL="1200121" lvl="2" indent="-285744" defTabSz="914377">
              <a:buFont typeface="Courier New" panose="02070309020205020404" pitchFamily="49" charset="0"/>
              <a:buChar char="o"/>
            </a:pPr>
            <a:r>
              <a:rPr lang="en-US" sz="1600" dirty="0">
                <a:solidFill>
                  <a:srgbClr val="000000"/>
                </a:solidFill>
                <a:latin typeface="Arial"/>
              </a:rPr>
              <a:t>Automatically identify program dependencies , build intelligently based on dependencies</a:t>
            </a:r>
          </a:p>
          <a:p>
            <a:pPr marL="742932" lvl="1" indent="-285744" defTabSz="914377">
              <a:buFont typeface="Arial" panose="020B0604020202020204" pitchFamily="34" charset="0"/>
              <a:buChar char="•"/>
            </a:pPr>
            <a:r>
              <a:rPr lang="en-US" sz="1600" dirty="0">
                <a:solidFill>
                  <a:srgbClr val="000000"/>
                </a:solidFill>
                <a:latin typeface="Arial"/>
              </a:rPr>
              <a:t>Integration with any CI tooling </a:t>
            </a:r>
          </a:p>
          <a:p>
            <a:pPr marL="742932" lvl="1" indent="-285744" defTabSz="914377">
              <a:buFont typeface="Arial" panose="020B0604020202020204" pitchFamily="34" charset="0"/>
              <a:buChar char="•"/>
            </a:pPr>
            <a:r>
              <a:rPr lang="en-US" sz="1600" dirty="0">
                <a:solidFill>
                  <a:srgbClr val="000000"/>
                </a:solidFill>
                <a:latin typeface="Arial"/>
              </a:rPr>
              <a:t>Provides User Build integration with ZOD / IBM Developer for System z </a:t>
            </a:r>
          </a:p>
        </p:txBody>
      </p:sp>
      <p:sp>
        <p:nvSpPr>
          <p:cNvPr id="9" name="Rectangle 2">
            <a:extLst>
              <a:ext uri="{FF2B5EF4-FFF2-40B4-BE49-F238E27FC236}">
                <a16:creationId xmlns:a16="http://schemas.microsoft.com/office/drawing/2014/main" id="{004B7151-B80C-494A-890A-69B04208A4BF}"/>
              </a:ext>
            </a:extLst>
          </p:cNvPr>
          <p:cNvSpPr>
            <a:spLocks noChangeArrowheads="1"/>
          </p:cNvSpPr>
          <p:nvPr/>
        </p:nvSpPr>
        <p:spPr bwMode="auto">
          <a:xfrm>
            <a:off x="6880147" y="2788869"/>
            <a:ext cx="2095131" cy="1277563"/>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77">
              <a:spcBef>
                <a:spcPct val="0"/>
              </a:spcBef>
              <a:buNone/>
            </a:pPr>
            <a:r>
              <a:rPr lang="en-US" sz="1800" b="1" dirty="0">
                <a:solidFill>
                  <a:srgbClr val="191919"/>
                </a:solidFill>
                <a:latin typeface="Arial" charset="0"/>
                <a:ea typeface="Arial" charset="0"/>
                <a:cs typeface="Arial" charset="0"/>
              </a:rPr>
              <a:t>DBB Liberty App</a:t>
            </a:r>
          </a:p>
          <a:p>
            <a:pPr algn="ctr" defTabSz="914377">
              <a:spcBef>
                <a:spcPct val="0"/>
              </a:spcBef>
              <a:buNone/>
            </a:pPr>
            <a:endParaRPr lang="en-US" sz="1800" dirty="0">
              <a:solidFill>
                <a:srgbClr val="191919"/>
              </a:solidFill>
              <a:latin typeface="Arial" charset="0"/>
              <a:ea typeface="Arial" charset="0"/>
              <a:cs typeface="Arial" charset="0"/>
            </a:endParaRPr>
          </a:p>
          <a:p>
            <a:pPr algn="ctr" defTabSz="914377">
              <a:spcBef>
                <a:spcPct val="0"/>
              </a:spcBef>
              <a:buNone/>
            </a:pPr>
            <a:endParaRPr lang="en-US" sz="1800" dirty="0">
              <a:solidFill>
                <a:srgbClr val="191919"/>
              </a:solidFill>
              <a:latin typeface="Arial" charset="0"/>
              <a:ea typeface="Arial" charset="0"/>
              <a:cs typeface="Arial" charset="0"/>
            </a:endParaRPr>
          </a:p>
          <a:p>
            <a:pPr algn="ctr" defTabSz="914377">
              <a:spcBef>
                <a:spcPct val="0"/>
              </a:spcBef>
              <a:buNone/>
            </a:pPr>
            <a:r>
              <a:rPr lang="en-US" sz="1400" dirty="0">
                <a:solidFill>
                  <a:srgbClr val="191919"/>
                </a:solidFill>
                <a:latin typeface="Arial" charset="0"/>
                <a:ea typeface="Arial" charset="0"/>
                <a:cs typeface="Arial" charset="0"/>
              </a:rPr>
              <a:t>Dependency Data</a:t>
            </a:r>
          </a:p>
          <a:p>
            <a:pPr algn="ctr" defTabSz="914377">
              <a:spcBef>
                <a:spcPct val="0"/>
              </a:spcBef>
              <a:buNone/>
            </a:pPr>
            <a:r>
              <a:rPr lang="en-US" sz="1400" dirty="0">
                <a:solidFill>
                  <a:srgbClr val="191919"/>
                </a:solidFill>
                <a:latin typeface="Arial" charset="0"/>
                <a:ea typeface="Arial" charset="0"/>
                <a:cs typeface="Arial" charset="0"/>
              </a:rPr>
              <a:t>Build Results</a:t>
            </a:r>
          </a:p>
        </p:txBody>
      </p:sp>
      <p:sp>
        <p:nvSpPr>
          <p:cNvPr id="10" name="Rectangle 3">
            <a:extLst>
              <a:ext uri="{FF2B5EF4-FFF2-40B4-BE49-F238E27FC236}">
                <a16:creationId xmlns:a16="http://schemas.microsoft.com/office/drawing/2014/main" id="{2C2CE197-331B-41D4-A569-9AB4FED313B5}"/>
              </a:ext>
            </a:extLst>
          </p:cNvPr>
          <p:cNvSpPr>
            <a:spLocks noChangeArrowheads="1"/>
          </p:cNvSpPr>
          <p:nvPr/>
        </p:nvSpPr>
        <p:spPr bwMode="auto">
          <a:xfrm>
            <a:off x="3922714" y="4888569"/>
            <a:ext cx="6748247" cy="1680507"/>
          </a:xfrm>
          <a:prstGeom prst="rect">
            <a:avLst/>
          </a:prstGeom>
          <a:solidFill>
            <a:schemeClr val="tx2">
              <a:lumMod val="75000"/>
            </a:schemeClr>
          </a:solidFill>
          <a:ln w="9360" cap="sq">
            <a:solidFill>
              <a:srgbClr val="000000"/>
            </a:solidFill>
            <a:miter lim="800000"/>
            <a:headEnd/>
            <a:tailEnd/>
          </a:ln>
          <a:effectLs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77">
              <a:lnSpc>
                <a:spcPct val="100000"/>
              </a:lnSpc>
              <a:spcBef>
                <a:spcPct val="0"/>
              </a:spcBef>
              <a:buClr>
                <a:srgbClr val="000000"/>
              </a:buClr>
              <a:buNone/>
            </a:pPr>
            <a:endParaRPr lang="en-US" altLang="en-US" sz="1800" dirty="0">
              <a:solidFill>
                <a:srgbClr val="000000"/>
              </a:solidFill>
            </a:endParaRPr>
          </a:p>
        </p:txBody>
      </p:sp>
      <p:sp>
        <p:nvSpPr>
          <p:cNvPr id="11" name="Rectangle 15">
            <a:extLst>
              <a:ext uri="{FF2B5EF4-FFF2-40B4-BE49-F238E27FC236}">
                <a16:creationId xmlns:a16="http://schemas.microsoft.com/office/drawing/2014/main" id="{BC19F8C5-65FE-4DCD-8ABC-80F368DC93C4}"/>
              </a:ext>
            </a:extLst>
          </p:cNvPr>
          <p:cNvSpPr>
            <a:spLocks noChangeArrowheads="1"/>
          </p:cNvSpPr>
          <p:nvPr/>
        </p:nvSpPr>
        <p:spPr bwMode="auto">
          <a:xfrm>
            <a:off x="4060889" y="4973323"/>
            <a:ext cx="779395" cy="1493143"/>
          </a:xfrm>
          <a:prstGeom prst="rect">
            <a:avLst/>
          </a:prstGeom>
          <a:solidFill>
            <a:srgbClr val="CC99FF"/>
          </a:solidFill>
          <a:ln w="25560" cap="sq">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914377">
              <a:lnSpc>
                <a:spcPct val="100000"/>
              </a:lnSpc>
              <a:spcBef>
                <a:spcPct val="0"/>
              </a:spcBef>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endParaRPr lang="en-US" altLang="en-US" sz="1400" dirty="0">
              <a:solidFill>
                <a:srgbClr val="FFFFFF"/>
              </a:solidFill>
              <a:latin typeface="Arial" panose="020B0604020202020204" pitchFamily="34" charset="0"/>
            </a:endParaRPr>
          </a:p>
        </p:txBody>
      </p:sp>
      <p:sp>
        <p:nvSpPr>
          <p:cNvPr id="12" name="Rectangle 18">
            <a:extLst>
              <a:ext uri="{FF2B5EF4-FFF2-40B4-BE49-F238E27FC236}">
                <a16:creationId xmlns:a16="http://schemas.microsoft.com/office/drawing/2014/main" id="{04E3A196-D3A9-4618-98C8-A7F43B1A3272}"/>
              </a:ext>
            </a:extLst>
          </p:cNvPr>
          <p:cNvSpPr>
            <a:spLocks noChangeArrowheads="1"/>
          </p:cNvSpPr>
          <p:nvPr/>
        </p:nvSpPr>
        <p:spPr bwMode="auto">
          <a:xfrm>
            <a:off x="5176905" y="5595019"/>
            <a:ext cx="1520699" cy="546100"/>
          </a:xfrm>
          <a:prstGeom prst="rect">
            <a:avLst/>
          </a:prstGeom>
          <a:solidFill>
            <a:srgbClr val="FFFF00"/>
          </a:solidFill>
          <a:ln w="38160" cap="sq">
            <a:solidFill>
              <a:srgbClr val="808000"/>
            </a:solidFill>
            <a:miter lim="800000"/>
            <a:headEnd/>
            <a:tailEnd/>
          </a:ln>
          <a:effectLs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377">
              <a:lnSpc>
                <a:spcPct val="100000"/>
              </a:lnSpc>
              <a:spcBef>
                <a:spcPct val="0"/>
              </a:spcBef>
              <a:buClr>
                <a:srgbClr val="000000"/>
              </a:buClr>
              <a:buNone/>
            </a:pPr>
            <a:endParaRPr lang="en-US" altLang="en-US" sz="1800">
              <a:solidFill>
                <a:srgbClr val="000000"/>
              </a:solidFill>
            </a:endParaRPr>
          </a:p>
        </p:txBody>
      </p:sp>
      <p:sp>
        <p:nvSpPr>
          <p:cNvPr id="13" name="AutoShape 26">
            <a:extLst>
              <a:ext uri="{FF2B5EF4-FFF2-40B4-BE49-F238E27FC236}">
                <a16:creationId xmlns:a16="http://schemas.microsoft.com/office/drawing/2014/main" id="{0E6A1DBB-9D4A-43A6-AE04-20B03465A0EE}"/>
              </a:ext>
            </a:extLst>
          </p:cNvPr>
          <p:cNvSpPr>
            <a:spLocks noChangeArrowheads="1"/>
          </p:cNvSpPr>
          <p:nvPr/>
        </p:nvSpPr>
        <p:spPr bwMode="auto">
          <a:xfrm>
            <a:off x="7322452" y="5694236"/>
            <a:ext cx="431800" cy="431800"/>
          </a:xfrm>
          <a:prstGeom prst="flowChartMagneticDisk">
            <a:avLst/>
          </a:prstGeom>
          <a:solidFill>
            <a:srgbClr val="00B0DA"/>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914377">
              <a:lnSpc>
                <a:spcPct val="100000"/>
              </a:lnSpc>
              <a:spcBef>
                <a:spcPct val="0"/>
              </a:spcBef>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altLang="en-US" sz="1400" dirty="0">
                <a:solidFill>
                  <a:srgbClr val="000000"/>
                </a:solidFill>
                <a:latin typeface="Arial" panose="020B0604020202020204" pitchFamily="34" charset="0"/>
              </a:rPr>
              <a:t>PDS</a:t>
            </a:r>
          </a:p>
        </p:txBody>
      </p:sp>
      <p:sp>
        <p:nvSpPr>
          <p:cNvPr id="14" name="Text Box 16">
            <a:extLst>
              <a:ext uri="{FF2B5EF4-FFF2-40B4-BE49-F238E27FC236}">
                <a16:creationId xmlns:a16="http://schemas.microsoft.com/office/drawing/2014/main" id="{8F35757F-7575-4A03-99E4-2E86A3DEC651}"/>
              </a:ext>
            </a:extLst>
          </p:cNvPr>
          <p:cNvSpPr txBox="1">
            <a:spLocks noChangeArrowheads="1"/>
          </p:cNvSpPr>
          <p:nvPr/>
        </p:nvSpPr>
        <p:spPr bwMode="auto">
          <a:xfrm>
            <a:off x="1168926" y="2886326"/>
            <a:ext cx="1584325"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914377">
              <a:lnSpc>
                <a:spcPct val="100000"/>
              </a:lnSpc>
              <a:spcBef>
                <a:spcPts val="1125"/>
              </a:spcBef>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altLang="en-US" sz="1800" b="1" dirty="0">
                <a:solidFill>
                  <a:srgbClr val="000000"/>
                </a:solidFill>
                <a:latin typeface="Arial" panose="020B0604020202020204" pitchFamily="34" charset="0"/>
              </a:rPr>
              <a:t>Git server</a:t>
            </a:r>
          </a:p>
        </p:txBody>
      </p:sp>
      <p:sp>
        <p:nvSpPr>
          <p:cNvPr id="15" name="Text Box 6">
            <a:extLst>
              <a:ext uri="{FF2B5EF4-FFF2-40B4-BE49-F238E27FC236}">
                <a16:creationId xmlns:a16="http://schemas.microsoft.com/office/drawing/2014/main" id="{2FB8E9AB-7001-4FF6-870A-5003D3FFE8C5}"/>
              </a:ext>
            </a:extLst>
          </p:cNvPr>
          <p:cNvSpPr txBox="1">
            <a:spLocks noChangeArrowheads="1"/>
          </p:cNvSpPr>
          <p:nvPr/>
        </p:nvSpPr>
        <p:spPr bwMode="auto">
          <a:xfrm>
            <a:off x="973138" y="3352920"/>
            <a:ext cx="1730375" cy="340735"/>
          </a:xfrm>
          <a:prstGeom prst="rect">
            <a:avLst/>
          </a:prstGeom>
          <a:solidFill>
            <a:schemeClr val="tx2">
              <a:lumMod val="20000"/>
              <a:lumOff val="80000"/>
            </a:schemeClr>
          </a:solidFill>
          <a:ln w="25560" cap="sq">
            <a:solidFill>
              <a:srgbClr val="FF6600"/>
            </a:solidFill>
            <a:miter lim="800000"/>
            <a:headEnd/>
            <a:tailEnd/>
          </a:ln>
          <a:effectLs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914377">
              <a:lnSpc>
                <a:spcPct val="100000"/>
              </a:lnSpc>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altLang="en-US" sz="1600" dirty="0">
                <a:solidFill>
                  <a:srgbClr val="000000"/>
                </a:solidFill>
                <a:latin typeface="Arial" panose="020B0604020202020204" pitchFamily="34" charset="0"/>
              </a:rPr>
              <a:t>Branch release 2</a:t>
            </a:r>
          </a:p>
        </p:txBody>
      </p:sp>
      <p:sp>
        <p:nvSpPr>
          <p:cNvPr id="16" name="Text Box 7">
            <a:extLst>
              <a:ext uri="{FF2B5EF4-FFF2-40B4-BE49-F238E27FC236}">
                <a16:creationId xmlns:a16="http://schemas.microsoft.com/office/drawing/2014/main" id="{3CCD4C0E-D5A1-4CE4-83D1-4443E439153B}"/>
              </a:ext>
            </a:extLst>
          </p:cNvPr>
          <p:cNvSpPr txBox="1">
            <a:spLocks noChangeArrowheads="1"/>
          </p:cNvSpPr>
          <p:nvPr/>
        </p:nvSpPr>
        <p:spPr bwMode="auto">
          <a:xfrm>
            <a:off x="958850" y="3837468"/>
            <a:ext cx="1730375" cy="340735"/>
          </a:xfrm>
          <a:prstGeom prst="rect">
            <a:avLst/>
          </a:prstGeom>
          <a:solidFill>
            <a:schemeClr val="tx2">
              <a:lumMod val="20000"/>
              <a:lumOff val="80000"/>
            </a:schemeClr>
          </a:solidFill>
          <a:ln w="25560" cap="sq">
            <a:solidFill>
              <a:srgbClr val="FF6600"/>
            </a:solidFill>
            <a:miter lim="800000"/>
            <a:headEnd/>
            <a:tailEnd/>
          </a:ln>
          <a:effectLs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914377">
              <a:lnSpc>
                <a:spcPct val="100000"/>
              </a:lnSpc>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altLang="en-US" sz="1600" dirty="0">
                <a:solidFill>
                  <a:srgbClr val="000000"/>
                </a:solidFill>
                <a:latin typeface="Arial" panose="020B0604020202020204" pitchFamily="34" charset="0"/>
              </a:rPr>
              <a:t>Branch release 1</a:t>
            </a:r>
          </a:p>
        </p:txBody>
      </p:sp>
      <p:sp>
        <p:nvSpPr>
          <p:cNvPr id="17" name="AutoShape 26">
            <a:extLst>
              <a:ext uri="{FF2B5EF4-FFF2-40B4-BE49-F238E27FC236}">
                <a16:creationId xmlns:a16="http://schemas.microsoft.com/office/drawing/2014/main" id="{C18117A8-2CD8-4088-B12C-2E1BE8F02DF9}"/>
              </a:ext>
            </a:extLst>
          </p:cNvPr>
          <p:cNvSpPr>
            <a:spLocks noChangeArrowheads="1"/>
          </p:cNvSpPr>
          <p:nvPr/>
        </p:nvSpPr>
        <p:spPr bwMode="auto">
          <a:xfrm>
            <a:off x="6828805" y="5694236"/>
            <a:ext cx="431800" cy="431800"/>
          </a:xfrm>
          <a:prstGeom prst="flowChartMagneticDisk">
            <a:avLst/>
          </a:prstGeom>
          <a:solidFill>
            <a:srgbClr val="00B0DA"/>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914377">
              <a:lnSpc>
                <a:spcPct val="100000"/>
              </a:lnSpc>
              <a:spcBef>
                <a:spcPct val="0"/>
              </a:spcBef>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r>
              <a:rPr lang="en-US" altLang="en-US" sz="1400" dirty="0">
                <a:solidFill>
                  <a:srgbClr val="000000"/>
                </a:solidFill>
                <a:latin typeface="Arial" panose="020B0604020202020204" pitchFamily="34" charset="0"/>
              </a:rPr>
              <a:t>USS</a:t>
            </a:r>
          </a:p>
        </p:txBody>
      </p:sp>
      <p:sp>
        <p:nvSpPr>
          <p:cNvPr id="18" name="Rectangle 28">
            <a:extLst>
              <a:ext uri="{FF2B5EF4-FFF2-40B4-BE49-F238E27FC236}">
                <a16:creationId xmlns:a16="http://schemas.microsoft.com/office/drawing/2014/main" id="{3826CC62-3FC6-4FF7-9CD8-262D9004A86F}"/>
              </a:ext>
            </a:extLst>
          </p:cNvPr>
          <p:cNvSpPr>
            <a:spLocks noChangeArrowheads="1"/>
          </p:cNvSpPr>
          <p:nvPr/>
        </p:nvSpPr>
        <p:spPr bwMode="auto">
          <a:xfrm>
            <a:off x="7820665" y="4900347"/>
            <a:ext cx="2017976" cy="1639095"/>
          </a:xfrm>
          <a:prstGeom prst="rect">
            <a:avLst/>
          </a:prstGeom>
          <a:solidFill>
            <a:schemeClr val="accent6">
              <a:lumMod val="75000"/>
            </a:schemeClr>
          </a:solidFill>
          <a:ln w="25560" cap="sq">
            <a:solidFill>
              <a:srgbClr val="008000"/>
            </a:solidFill>
            <a:miter lim="800000"/>
            <a:headEnd/>
            <a:tailEnd/>
          </a:ln>
          <a:effectLst/>
          <a:extLst/>
        </p:spPr>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914377">
              <a:lnSpc>
                <a:spcPct val="100000"/>
              </a:lnSpc>
              <a:spcBef>
                <a:spcPct val="0"/>
              </a:spcBef>
              <a:buNone/>
              <a:tabLst>
                <a:tab pos="0" algn="l"/>
                <a:tab pos="457189" algn="l"/>
                <a:tab pos="914377" algn="l"/>
                <a:tab pos="1371566" algn="l"/>
                <a:tab pos="1828754" algn="l"/>
                <a:tab pos="2285943" algn="l"/>
                <a:tab pos="2743131" algn="l"/>
                <a:tab pos="3200320" algn="l"/>
                <a:tab pos="3657509" algn="l"/>
                <a:tab pos="4114697" algn="l"/>
                <a:tab pos="4571886" algn="l"/>
                <a:tab pos="5029074" algn="l"/>
                <a:tab pos="5486263" algn="l"/>
                <a:tab pos="5943451" algn="l"/>
                <a:tab pos="6400640" algn="l"/>
                <a:tab pos="6857829" algn="l"/>
                <a:tab pos="7315017" algn="l"/>
                <a:tab pos="7772206" algn="l"/>
                <a:tab pos="8229394" algn="l"/>
                <a:tab pos="8686583" algn="l"/>
                <a:tab pos="9143771" algn="l"/>
              </a:tabLst>
            </a:pPr>
            <a:endParaRPr lang="en-US" altLang="en-US" sz="1400" b="1" dirty="0">
              <a:solidFill>
                <a:srgbClr val="000000"/>
              </a:solidFill>
              <a:latin typeface="Arial" panose="020B0604020202020204" pitchFamily="34" charset="0"/>
            </a:endParaRPr>
          </a:p>
        </p:txBody>
      </p:sp>
      <p:cxnSp>
        <p:nvCxnSpPr>
          <p:cNvPr id="19" name="Curved Connector 9">
            <a:extLst>
              <a:ext uri="{FF2B5EF4-FFF2-40B4-BE49-F238E27FC236}">
                <a16:creationId xmlns:a16="http://schemas.microsoft.com/office/drawing/2014/main" id="{7CE4361D-A686-46E7-A974-668F2DA7B731}"/>
              </a:ext>
            </a:extLst>
          </p:cNvPr>
          <p:cNvCxnSpPr>
            <a:cxnSpLocks/>
            <a:endCxn id="9" idx="2"/>
          </p:cNvCxnSpPr>
          <p:nvPr/>
        </p:nvCxnSpPr>
        <p:spPr>
          <a:xfrm rot="16200000" flipV="1">
            <a:off x="7841327" y="4152818"/>
            <a:ext cx="848679" cy="675908"/>
          </a:xfrm>
          <a:prstGeom prst="curvedConnector3">
            <a:avLst>
              <a:gd name="adj1" fmla="val 50000"/>
            </a:avLst>
          </a:prstGeom>
          <a:ln w="41275">
            <a:headEnd type="triangle" w="lg" len="lg"/>
            <a:tailEnd type="triangle" w="lg" len="med"/>
          </a:ln>
        </p:spPr>
        <p:style>
          <a:lnRef idx="1">
            <a:schemeClr val="accent1"/>
          </a:lnRef>
          <a:fillRef idx="0">
            <a:schemeClr val="accent1"/>
          </a:fillRef>
          <a:effectRef idx="0">
            <a:schemeClr val="accent1"/>
          </a:effectRef>
          <a:fontRef idx="minor">
            <a:schemeClr val="tx1"/>
          </a:fontRef>
        </p:style>
      </p:cxnSp>
      <p:sp>
        <p:nvSpPr>
          <p:cNvPr id="20" name="Right Arrow 3">
            <a:extLst>
              <a:ext uri="{FF2B5EF4-FFF2-40B4-BE49-F238E27FC236}">
                <a16:creationId xmlns:a16="http://schemas.microsoft.com/office/drawing/2014/main" id="{BB08180A-F04C-44FD-B3E3-FB4D41AE7C83}"/>
              </a:ext>
            </a:extLst>
          </p:cNvPr>
          <p:cNvSpPr/>
          <p:nvPr/>
        </p:nvSpPr>
        <p:spPr>
          <a:xfrm>
            <a:off x="3349239" y="5306581"/>
            <a:ext cx="694167" cy="1766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a:defRPr/>
            </a:pPr>
            <a:endParaRPr lang="en-US">
              <a:solidFill>
                <a:srgbClr val="FFFFFF"/>
              </a:solidFill>
              <a:latin typeface="Arial"/>
            </a:endParaRPr>
          </a:p>
        </p:txBody>
      </p:sp>
      <p:cxnSp>
        <p:nvCxnSpPr>
          <p:cNvPr id="21" name="Straight Connector 20">
            <a:extLst>
              <a:ext uri="{FF2B5EF4-FFF2-40B4-BE49-F238E27FC236}">
                <a16:creationId xmlns:a16="http://schemas.microsoft.com/office/drawing/2014/main" id="{CF8A15D8-6EBE-4638-A9A7-73AF8B23A223}"/>
              </a:ext>
            </a:extLst>
          </p:cNvPr>
          <p:cNvCxnSpPr>
            <a:cxnSpLocks/>
          </p:cNvCxnSpPr>
          <p:nvPr/>
        </p:nvCxnSpPr>
        <p:spPr>
          <a:xfrm>
            <a:off x="9193453" y="6577495"/>
            <a:ext cx="0" cy="212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C83126C-D90D-46AC-BA88-99605BF3C3BA}"/>
              </a:ext>
            </a:extLst>
          </p:cNvPr>
          <p:cNvCxnSpPr>
            <a:cxnSpLocks/>
          </p:cNvCxnSpPr>
          <p:nvPr/>
        </p:nvCxnSpPr>
        <p:spPr>
          <a:xfrm flipH="1" flipV="1">
            <a:off x="1838325" y="6731002"/>
            <a:ext cx="7355128" cy="59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A607DD-6908-48FA-9213-01E1089BA99F}"/>
              </a:ext>
            </a:extLst>
          </p:cNvPr>
          <p:cNvCxnSpPr>
            <a:cxnSpLocks/>
          </p:cNvCxnSpPr>
          <p:nvPr/>
        </p:nvCxnSpPr>
        <p:spPr>
          <a:xfrm flipV="1">
            <a:off x="1838324" y="6199706"/>
            <a:ext cx="0" cy="531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5">
            <a:extLst>
              <a:ext uri="{FF2B5EF4-FFF2-40B4-BE49-F238E27FC236}">
                <a16:creationId xmlns:a16="http://schemas.microsoft.com/office/drawing/2014/main" id="{17156553-3B71-4D1D-A3A3-50F54D009004}"/>
              </a:ext>
            </a:extLst>
          </p:cNvPr>
          <p:cNvSpPr txBox="1">
            <a:spLocks noChangeArrowheads="1"/>
          </p:cNvSpPr>
          <p:nvPr/>
        </p:nvSpPr>
        <p:spPr bwMode="auto">
          <a:xfrm>
            <a:off x="1231632" y="5776120"/>
            <a:ext cx="1458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377">
              <a:lnSpc>
                <a:spcPct val="100000"/>
              </a:lnSpc>
              <a:spcBef>
                <a:spcPct val="0"/>
              </a:spcBef>
              <a:buNone/>
            </a:pPr>
            <a:r>
              <a:rPr lang="en-US" altLang="en-US" sz="1400" dirty="0">
                <a:solidFill>
                  <a:srgbClr val="000000"/>
                </a:solidFill>
              </a:rPr>
              <a:t>Status, logs and links to reports</a:t>
            </a:r>
          </a:p>
        </p:txBody>
      </p:sp>
      <p:pic>
        <p:nvPicPr>
          <p:cNvPr id="25" name="Picture 24">
            <a:extLst>
              <a:ext uri="{FF2B5EF4-FFF2-40B4-BE49-F238E27FC236}">
                <a16:creationId xmlns:a16="http://schemas.microsoft.com/office/drawing/2014/main" id="{287D0B23-3DEC-4D8E-9474-A9A376965CA5}"/>
              </a:ext>
            </a:extLst>
          </p:cNvPr>
          <p:cNvPicPr>
            <a:picLocks noChangeAspect="1"/>
          </p:cNvPicPr>
          <p:nvPr/>
        </p:nvPicPr>
        <p:blipFill>
          <a:blip r:embed="rId2"/>
          <a:stretch>
            <a:fillRect/>
          </a:stretch>
        </p:blipFill>
        <p:spPr>
          <a:xfrm>
            <a:off x="1986068" y="5177702"/>
            <a:ext cx="1394581" cy="441999"/>
          </a:xfrm>
          <a:prstGeom prst="rect">
            <a:avLst/>
          </a:prstGeom>
        </p:spPr>
      </p:pic>
      <p:pic>
        <p:nvPicPr>
          <p:cNvPr id="26" name="Picture 25">
            <a:extLst>
              <a:ext uri="{FF2B5EF4-FFF2-40B4-BE49-F238E27FC236}">
                <a16:creationId xmlns:a16="http://schemas.microsoft.com/office/drawing/2014/main" id="{1952D8DC-5CF7-4586-B336-A67E140CE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1451" y="5923033"/>
            <a:ext cx="457200" cy="457200"/>
          </a:xfrm>
          <a:prstGeom prst="rect">
            <a:avLst/>
          </a:prstGeom>
        </p:spPr>
      </p:pic>
      <p:pic>
        <p:nvPicPr>
          <p:cNvPr id="27" name="Image 59">
            <a:extLst>
              <a:ext uri="{FF2B5EF4-FFF2-40B4-BE49-F238E27FC236}">
                <a16:creationId xmlns:a16="http://schemas.microsoft.com/office/drawing/2014/main" id="{078DD773-4074-4E41-8702-EEEC16F5FF0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4035560" y="5012373"/>
            <a:ext cx="826917" cy="499592"/>
          </a:xfrm>
          <a:prstGeom prst="rect">
            <a:avLst/>
          </a:prstGeom>
        </p:spPr>
      </p:pic>
      <p:pic>
        <p:nvPicPr>
          <p:cNvPr id="29" name="Image 55">
            <a:extLst>
              <a:ext uri="{FF2B5EF4-FFF2-40B4-BE49-F238E27FC236}">
                <a16:creationId xmlns:a16="http://schemas.microsoft.com/office/drawing/2014/main" id="{AE9F6888-951A-4C2C-B56C-3C882B454D23}"/>
              </a:ext>
            </a:extLst>
          </p:cNvPr>
          <p:cNvPicPr>
            <a:picLocks noChangeAspect="1"/>
          </p:cNvPicPr>
          <p:nvPr/>
        </p:nvPicPr>
        <p:blipFill>
          <a:blip r:embed="rId6"/>
          <a:stretch>
            <a:fillRect/>
          </a:stretch>
        </p:blipFill>
        <p:spPr>
          <a:xfrm>
            <a:off x="5298711" y="5697325"/>
            <a:ext cx="866952" cy="213185"/>
          </a:xfrm>
          <a:prstGeom prst="rect">
            <a:avLst/>
          </a:prstGeom>
        </p:spPr>
      </p:pic>
      <p:pic>
        <p:nvPicPr>
          <p:cNvPr id="30" name="Image 61">
            <a:extLst>
              <a:ext uri="{FF2B5EF4-FFF2-40B4-BE49-F238E27FC236}">
                <a16:creationId xmlns:a16="http://schemas.microsoft.com/office/drawing/2014/main" id="{336ACA30-BBAA-43F1-B48B-0A9B530033C1}"/>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6280609" y="5652451"/>
            <a:ext cx="339907" cy="302931"/>
          </a:xfrm>
          <a:prstGeom prst="rect">
            <a:avLst/>
          </a:prstGeom>
        </p:spPr>
      </p:pic>
      <p:sp>
        <p:nvSpPr>
          <p:cNvPr id="32" name="TextBox 31">
            <a:extLst>
              <a:ext uri="{FF2B5EF4-FFF2-40B4-BE49-F238E27FC236}">
                <a16:creationId xmlns:a16="http://schemas.microsoft.com/office/drawing/2014/main" id="{A2E7A713-7E03-4895-9191-3D38D12C48DC}"/>
              </a:ext>
            </a:extLst>
          </p:cNvPr>
          <p:cNvSpPr txBox="1"/>
          <p:nvPr/>
        </p:nvSpPr>
        <p:spPr>
          <a:xfrm>
            <a:off x="7830348" y="5655310"/>
            <a:ext cx="2201544" cy="892552"/>
          </a:xfrm>
          <a:prstGeom prst="rect">
            <a:avLst/>
          </a:prstGeom>
          <a:noFill/>
        </p:spPr>
        <p:txBody>
          <a:bodyPr wrap="square" rtlCol="0">
            <a:spAutoFit/>
          </a:bodyPr>
          <a:lstStyle/>
          <a:p>
            <a:pPr algn="ctr" defTabSz="914377"/>
            <a:r>
              <a:rPr lang="en-US" altLang="en-US" sz="1600" b="1" dirty="0">
                <a:solidFill>
                  <a:srgbClr val="000000"/>
                </a:solidFill>
              </a:rPr>
              <a:t>Build scripts </a:t>
            </a:r>
          </a:p>
          <a:p>
            <a:pPr algn="ctr" defTabSz="914377"/>
            <a:r>
              <a:rPr lang="en-US" altLang="en-US" sz="1200" b="1" dirty="0">
                <a:solidFill>
                  <a:srgbClr val="000000"/>
                </a:solidFill>
              </a:rPr>
              <a:t>(scan, impact analysis, copy to PDS, compile, </a:t>
            </a:r>
            <a:br>
              <a:rPr lang="en-US" altLang="en-US" sz="1200" b="1" dirty="0">
                <a:solidFill>
                  <a:srgbClr val="000000"/>
                </a:solidFill>
              </a:rPr>
            </a:br>
            <a:r>
              <a:rPr lang="en-US" altLang="en-US" sz="1200" b="1" dirty="0">
                <a:solidFill>
                  <a:srgbClr val="000000"/>
                </a:solidFill>
              </a:rPr>
              <a:t>link-edit, bind, report)</a:t>
            </a:r>
            <a:endParaRPr lang="en-US" sz="1600" dirty="0">
              <a:solidFill>
                <a:srgbClr val="000000"/>
              </a:solidFill>
              <a:latin typeface="Arial"/>
            </a:endParaRPr>
          </a:p>
        </p:txBody>
      </p:sp>
      <p:cxnSp>
        <p:nvCxnSpPr>
          <p:cNvPr id="33" name="Straight Connector 32">
            <a:extLst>
              <a:ext uri="{FF2B5EF4-FFF2-40B4-BE49-F238E27FC236}">
                <a16:creationId xmlns:a16="http://schemas.microsoft.com/office/drawing/2014/main" id="{FAD21C02-3128-48CD-8F0C-1BECB7BFCCB7}"/>
              </a:ext>
            </a:extLst>
          </p:cNvPr>
          <p:cNvCxnSpPr>
            <a:cxnSpLocks/>
          </p:cNvCxnSpPr>
          <p:nvPr/>
        </p:nvCxnSpPr>
        <p:spPr>
          <a:xfrm>
            <a:off x="2718727" y="4066432"/>
            <a:ext cx="2652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CD8F2D-006A-495A-9381-FDB4CC336A8C}"/>
              </a:ext>
            </a:extLst>
          </p:cNvPr>
          <p:cNvCxnSpPr>
            <a:cxnSpLocks/>
          </p:cNvCxnSpPr>
          <p:nvPr/>
        </p:nvCxnSpPr>
        <p:spPr>
          <a:xfrm>
            <a:off x="5370991" y="4066432"/>
            <a:ext cx="0" cy="149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Arrow: Curved Left 34">
            <a:extLst>
              <a:ext uri="{FF2B5EF4-FFF2-40B4-BE49-F238E27FC236}">
                <a16:creationId xmlns:a16="http://schemas.microsoft.com/office/drawing/2014/main" id="{1CA48A82-F874-43D4-9588-1A4669DC370A}"/>
              </a:ext>
            </a:extLst>
          </p:cNvPr>
          <p:cNvSpPr/>
          <p:nvPr/>
        </p:nvSpPr>
        <p:spPr>
          <a:xfrm rot="16819831">
            <a:off x="6643097" y="5073467"/>
            <a:ext cx="416995" cy="65619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srgbClr val="000000"/>
              </a:solidFill>
              <a:latin typeface="Arial"/>
            </a:endParaRPr>
          </a:p>
        </p:txBody>
      </p:sp>
      <p:sp>
        <p:nvSpPr>
          <p:cNvPr id="36" name="TextBox 35">
            <a:extLst>
              <a:ext uri="{FF2B5EF4-FFF2-40B4-BE49-F238E27FC236}">
                <a16:creationId xmlns:a16="http://schemas.microsoft.com/office/drawing/2014/main" id="{4C6D1412-2D06-41DD-BCB2-5169C3D832C7}"/>
              </a:ext>
            </a:extLst>
          </p:cNvPr>
          <p:cNvSpPr txBox="1"/>
          <p:nvPr/>
        </p:nvSpPr>
        <p:spPr>
          <a:xfrm>
            <a:off x="4067506" y="5509569"/>
            <a:ext cx="787395" cy="369332"/>
          </a:xfrm>
          <a:prstGeom prst="rect">
            <a:avLst/>
          </a:prstGeom>
          <a:noFill/>
        </p:spPr>
        <p:txBody>
          <a:bodyPr wrap="none" rtlCol="0">
            <a:spAutoFit/>
          </a:bodyPr>
          <a:lstStyle/>
          <a:p>
            <a:pPr defTabSz="914377"/>
            <a:r>
              <a:rPr lang="en-US" dirty="0">
                <a:solidFill>
                  <a:srgbClr val="000000"/>
                </a:solidFill>
                <a:latin typeface="Arial"/>
              </a:rPr>
              <a:t>Agent</a:t>
            </a:r>
          </a:p>
        </p:txBody>
      </p:sp>
      <p:pic>
        <p:nvPicPr>
          <p:cNvPr id="37" name="Picture 36">
            <a:extLst>
              <a:ext uri="{FF2B5EF4-FFF2-40B4-BE49-F238E27FC236}">
                <a16:creationId xmlns:a16="http://schemas.microsoft.com/office/drawing/2014/main" id="{D68693A2-CA69-4F31-B514-0C16C11ADE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4409" y="4919184"/>
            <a:ext cx="639067" cy="639067"/>
          </a:xfrm>
          <a:prstGeom prst="rect">
            <a:avLst/>
          </a:prstGeom>
        </p:spPr>
      </p:pic>
      <p:sp>
        <p:nvSpPr>
          <p:cNvPr id="2" name="TextBox 1">
            <a:extLst>
              <a:ext uri="{FF2B5EF4-FFF2-40B4-BE49-F238E27FC236}">
                <a16:creationId xmlns:a16="http://schemas.microsoft.com/office/drawing/2014/main" id="{D760646F-0A95-4016-9335-E887F5C08BF5}"/>
              </a:ext>
            </a:extLst>
          </p:cNvPr>
          <p:cNvSpPr txBox="1"/>
          <p:nvPr/>
        </p:nvSpPr>
        <p:spPr>
          <a:xfrm>
            <a:off x="7905702" y="5201597"/>
            <a:ext cx="1709455" cy="338554"/>
          </a:xfrm>
          <a:prstGeom prst="rect">
            <a:avLst/>
          </a:prstGeom>
          <a:noFill/>
        </p:spPr>
        <p:txBody>
          <a:bodyPr wrap="square" rtlCol="0">
            <a:spAutoFit/>
          </a:bodyPr>
          <a:lstStyle/>
          <a:p>
            <a:pPr defTabSz="914377"/>
            <a:r>
              <a:rPr lang="en-CA" sz="1200" b="1" dirty="0">
                <a:solidFill>
                  <a:srgbClr val="000000"/>
                </a:solidFill>
                <a:latin typeface="Arial"/>
              </a:rPr>
              <a:t>       </a:t>
            </a:r>
            <a:r>
              <a:rPr lang="en-CA" sz="1600" b="1" dirty="0">
                <a:solidFill>
                  <a:schemeClr val="bg1"/>
                </a:solidFill>
                <a:latin typeface="Arial"/>
              </a:rPr>
              <a:t>DBB Toolkit</a:t>
            </a:r>
          </a:p>
        </p:txBody>
      </p:sp>
      <p:sp>
        <p:nvSpPr>
          <p:cNvPr id="3" name="TextBox 2">
            <a:extLst>
              <a:ext uri="{FF2B5EF4-FFF2-40B4-BE49-F238E27FC236}">
                <a16:creationId xmlns:a16="http://schemas.microsoft.com/office/drawing/2014/main" id="{5E205E72-35B8-4332-A03F-71F86D82F383}"/>
              </a:ext>
            </a:extLst>
          </p:cNvPr>
          <p:cNvSpPr txBox="1"/>
          <p:nvPr/>
        </p:nvSpPr>
        <p:spPr>
          <a:xfrm>
            <a:off x="369073" y="617377"/>
            <a:ext cx="4572000" cy="441211"/>
          </a:xfrm>
          <a:prstGeom prst="rect">
            <a:avLst/>
          </a:prstGeom>
          <a:noFill/>
        </p:spPr>
        <p:txBody>
          <a:bodyPr wrap="square" rtlCol="0">
            <a:spAutoFit/>
          </a:bodyPr>
          <a:lstStyle/>
          <a:p>
            <a:pPr defTabSz="914377"/>
            <a:r>
              <a:rPr lang="en-CA" sz="2267" b="1" dirty="0">
                <a:solidFill>
                  <a:srgbClr val="00649D"/>
                </a:solidFill>
                <a:latin typeface="Arial"/>
              </a:rPr>
              <a:t>DBB Architecture</a:t>
            </a:r>
          </a:p>
        </p:txBody>
      </p:sp>
    </p:spTree>
    <p:extLst>
      <p:ext uri="{BB962C8B-B14F-4D97-AF65-F5344CB8AC3E}">
        <p14:creationId xmlns:p14="http://schemas.microsoft.com/office/powerpoint/2010/main" val="323141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393625" y="1389994"/>
            <a:ext cx="6245233" cy="5539976"/>
          </a:xfrm>
        </p:spPr>
        <p:txBody>
          <a:bodyPr/>
          <a:lstStyle/>
          <a:p>
            <a:r>
              <a:rPr lang="en-US" sz="1867" b="1" dirty="0"/>
              <a:t>Toolkit</a:t>
            </a:r>
          </a:p>
          <a:p>
            <a:pPr lvl="1"/>
            <a:r>
              <a:rPr lang="en-US" sz="1600" dirty="0"/>
              <a:t>The toolkit provides a set of Java APIs that can be used to define an intelligent build script. The APIs include capability such as:</a:t>
            </a:r>
          </a:p>
          <a:p>
            <a:pPr lvl="2"/>
            <a:r>
              <a:rPr lang="en-US" sz="1600" dirty="0"/>
              <a:t>Invoke MVS programs</a:t>
            </a:r>
          </a:p>
          <a:p>
            <a:pPr lvl="2"/>
            <a:r>
              <a:rPr lang="en-US" sz="1600" dirty="0"/>
              <a:t>Run TSO/ISPF commands</a:t>
            </a:r>
          </a:p>
          <a:p>
            <a:pPr lvl="2"/>
            <a:r>
              <a:rPr lang="en-US" sz="1600" dirty="0"/>
              <a:t>Submit JCL jobs</a:t>
            </a:r>
          </a:p>
          <a:p>
            <a:pPr lvl="2"/>
            <a:r>
              <a:rPr lang="en-US" sz="1600" dirty="0"/>
              <a:t>Scan, store and retrieve dependency information</a:t>
            </a:r>
          </a:p>
          <a:p>
            <a:pPr lvl="2"/>
            <a:r>
              <a:rPr lang="en-US" sz="1600" dirty="0"/>
              <a:t>Utility capabilities such as creating and copying to/from PDS</a:t>
            </a:r>
          </a:p>
          <a:p>
            <a:pPr lvl="2"/>
            <a:r>
              <a:rPr lang="en-US" sz="1600" dirty="0" err="1"/>
              <a:t>zImport</a:t>
            </a:r>
            <a:r>
              <a:rPr lang="en-US" sz="1600" dirty="0"/>
              <a:t> capability for migration to git</a:t>
            </a:r>
          </a:p>
          <a:p>
            <a:pPr lvl="2"/>
            <a:r>
              <a:rPr lang="en-US" sz="1600" dirty="0"/>
              <a:t>Ability to create and store summary build reports</a:t>
            </a:r>
          </a:p>
          <a:p>
            <a:pPr lvl="2"/>
            <a:r>
              <a:rPr lang="en-US" sz="1600" dirty="0"/>
              <a:t>Java API for accessing Web Application</a:t>
            </a:r>
          </a:p>
          <a:p>
            <a:pPr lvl="1"/>
            <a:r>
              <a:rPr lang="en-US" sz="1600" dirty="0"/>
              <a:t>Installed via SMP/E</a:t>
            </a:r>
          </a:p>
          <a:p>
            <a:pPr lvl="1"/>
            <a:r>
              <a:rPr lang="en-US" sz="1600" dirty="0"/>
              <a:t>The DBB toolkit is packaged as part of the following products:</a:t>
            </a:r>
          </a:p>
          <a:p>
            <a:pPr lvl="2"/>
            <a:r>
              <a:rPr lang="en-US" sz="1333" dirty="0"/>
              <a:t>IBM Application Delivery Foundation for z Systems</a:t>
            </a:r>
          </a:p>
          <a:p>
            <a:pPr lvl="2"/>
            <a:r>
              <a:rPr lang="en-US" sz="1333" dirty="0"/>
              <a:t>IBM Developer for z Systems Enterprise Edition</a:t>
            </a:r>
          </a:p>
          <a:p>
            <a:pPr lvl="2"/>
            <a:r>
              <a:rPr lang="en-US" sz="1333" dirty="0"/>
              <a:t>IBM Z Open Development – Available December 2018 </a:t>
            </a:r>
          </a:p>
        </p:txBody>
      </p:sp>
      <p:pic>
        <p:nvPicPr>
          <p:cNvPr id="5" name="Picture 4">
            <a:extLst>
              <a:ext uri="{FF2B5EF4-FFF2-40B4-BE49-F238E27FC236}">
                <a16:creationId xmlns:a16="http://schemas.microsoft.com/office/drawing/2014/main" id="{68057FA0-F678-4F34-B1B3-9C8FB39D62DE}"/>
              </a:ext>
            </a:extLst>
          </p:cNvPr>
          <p:cNvPicPr>
            <a:picLocks noChangeAspect="1"/>
          </p:cNvPicPr>
          <p:nvPr/>
        </p:nvPicPr>
        <p:blipFill>
          <a:blip r:embed="rId2"/>
          <a:stretch>
            <a:fillRect/>
          </a:stretch>
        </p:blipFill>
        <p:spPr>
          <a:xfrm>
            <a:off x="8076820" y="837382"/>
            <a:ext cx="3200527" cy="5423439"/>
          </a:xfrm>
          <a:prstGeom prst="rect">
            <a:avLst/>
          </a:prstGeom>
        </p:spPr>
      </p:pic>
    </p:spTree>
    <p:extLst>
      <p:ext uri="{BB962C8B-B14F-4D97-AF65-F5344CB8AC3E}">
        <p14:creationId xmlns:p14="http://schemas.microsoft.com/office/powerpoint/2010/main" val="662462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A5ECE-76F4-4CAD-9372-EF36B061531F}"/>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99B1C1F9-5594-49E9-B843-1D8E7D224E6E}"/>
              </a:ext>
            </a:extLst>
          </p:cNvPr>
          <p:cNvSpPr>
            <a:spLocks noGrp="1"/>
          </p:cNvSpPr>
          <p:nvPr>
            <p:ph idx="1"/>
          </p:nvPr>
        </p:nvSpPr>
        <p:spPr>
          <a:xfrm>
            <a:off x="353457" y="1528534"/>
            <a:ext cx="5271495" cy="4555091"/>
          </a:xfrm>
        </p:spPr>
        <p:txBody>
          <a:bodyPr/>
          <a:lstStyle/>
          <a:p>
            <a:r>
              <a:rPr lang="en-US" sz="1867" b="1" dirty="0"/>
              <a:t>Web Application</a:t>
            </a:r>
          </a:p>
          <a:p>
            <a:pPr lvl="1"/>
            <a:r>
              <a:rPr lang="en-US" sz="1600" dirty="0"/>
              <a:t>The web application is used to store and retrieve the dependency information and to store build reports. The web application is to be used by provided REST APIs and the toolkit APIs to create the intelligent build scripts.</a:t>
            </a:r>
          </a:p>
          <a:p>
            <a:endParaRPr lang="en-US" sz="1867" b="1" dirty="0"/>
          </a:p>
          <a:p>
            <a:r>
              <a:rPr lang="en-US" sz="1867" b="1" dirty="0"/>
              <a:t>Samples</a:t>
            </a:r>
          </a:p>
          <a:p>
            <a:pPr lvl="1"/>
            <a:r>
              <a:rPr lang="en-US" sz="1600" dirty="0"/>
              <a:t>The samples provide a set of Groovy scripts along with example programs to demonstrate how intelligent build scripts can be created. The samples are built such that they can be used as a starting point for a build process. The samples are also available at the public DBB community repository at </a:t>
            </a:r>
            <a:r>
              <a:rPr lang="en-US" sz="1600" dirty="0">
                <a:hlinkClick r:id="rId2"/>
              </a:rPr>
              <a:t>https://git.com.ibm.dbb</a:t>
            </a:r>
            <a:r>
              <a:rPr lang="en-US" sz="1600" dirty="0"/>
              <a:t>.</a:t>
            </a:r>
          </a:p>
          <a:p>
            <a:endParaRPr lang="en-US" dirty="0"/>
          </a:p>
        </p:txBody>
      </p:sp>
      <p:pic>
        <p:nvPicPr>
          <p:cNvPr id="5" name="Picture 4">
            <a:extLst>
              <a:ext uri="{FF2B5EF4-FFF2-40B4-BE49-F238E27FC236}">
                <a16:creationId xmlns:a16="http://schemas.microsoft.com/office/drawing/2014/main" id="{BB08FF3C-D59A-4970-8DB5-629CC1502B7B}"/>
              </a:ext>
            </a:extLst>
          </p:cNvPr>
          <p:cNvPicPr>
            <a:picLocks noChangeAspect="1"/>
          </p:cNvPicPr>
          <p:nvPr/>
        </p:nvPicPr>
        <p:blipFill>
          <a:blip r:embed="rId3"/>
          <a:stretch>
            <a:fillRect/>
          </a:stretch>
        </p:blipFill>
        <p:spPr>
          <a:xfrm>
            <a:off x="6033250" y="1029480"/>
            <a:ext cx="6054436" cy="5194636"/>
          </a:xfrm>
          <a:prstGeom prst="rect">
            <a:avLst/>
          </a:prstGeom>
        </p:spPr>
      </p:pic>
    </p:spTree>
    <p:extLst>
      <p:ext uri="{BB962C8B-B14F-4D97-AF65-F5344CB8AC3E}">
        <p14:creationId xmlns:p14="http://schemas.microsoft.com/office/powerpoint/2010/main" val="190050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F247-74E9-4120-9A5A-244249606EFF}"/>
              </a:ext>
            </a:extLst>
          </p:cNvPr>
          <p:cNvSpPr>
            <a:spLocks noGrp="1"/>
          </p:cNvSpPr>
          <p:nvPr>
            <p:ph type="title"/>
          </p:nvPr>
        </p:nvSpPr>
        <p:spPr/>
        <p:txBody>
          <a:bodyPr/>
          <a:lstStyle/>
          <a:p>
            <a:r>
              <a:rPr lang="en-US" dirty="0"/>
              <a:t>Invoking a DBB build</a:t>
            </a:r>
          </a:p>
        </p:txBody>
      </p:sp>
      <p:sp>
        <p:nvSpPr>
          <p:cNvPr id="3" name="Content Placeholder 2">
            <a:extLst>
              <a:ext uri="{FF2B5EF4-FFF2-40B4-BE49-F238E27FC236}">
                <a16:creationId xmlns:a16="http://schemas.microsoft.com/office/drawing/2014/main" id="{D2871229-0D04-4C38-9815-01D53B423F8D}"/>
              </a:ext>
            </a:extLst>
          </p:cNvPr>
          <p:cNvSpPr>
            <a:spLocks noGrp="1"/>
          </p:cNvSpPr>
          <p:nvPr>
            <p:ph idx="1"/>
          </p:nvPr>
        </p:nvSpPr>
        <p:spPr>
          <a:xfrm>
            <a:off x="473524" y="1818423"/>
            <a:ext cx="11410416" cy="4226796"/>
          </a:xfrm>
        </p:spPr>
        <p:txBody>
          <a:bodyPr>
            <a:normAutofit fontScale="92500" lnSpcReduction="10000"/>
          </a:bodyPr>
          <a:lstStyle/>
          <a:p>
            <a:r>
              <a:rPr lang="en-US" dirty="0"/>
              <a:t>DBB is a Java API and can be invoked in many different ways</a:t>
            </a:r>
          </a:p>
          <a:p>
            <a:pPr lvl="1"/>
            <a:r>
              <a:rPr lang="en-US" dirty="0"/>
              <a:t>Java, Ant, Maven, Gradle, </a:t>
            </a:r>
            <a:r>
              <a:rPr lang="en-US" dirty="0" err="1"/>
              <a:t>Jruby</a:t>
            </a:r>
            <a:r>
              <a:rPr lang="en-US" dirty="0"/>
              <a:t>, Scala, etc.</a:t>
            </a:r>
          </a:p>
          <a:p>
            <a:endParaRPr lang="en-US" dirty="0"/>
          </a:p>
          <a:p>
            <a:r>
              <a:rPr lang="en-US" dirty="0"/>
              <a:t>Users will probably use Groovy as the DBB scripting language</a:t>
            </a:r>
          </a:p>
          <a:p>
            <a:pPr lvl="1"/>
            <a:r>
              <a:rPr lang="en-US" dirty="0"/>
              <a:t>DBB ships with an Apache Groovy installation modified to run on USS</a:t>
            </a:r>
          </a:p>
          <a:p>
            <a:pPr lvl="1"/>
            <a:r>
              <a:rPr lang="en-US" dirty="0"/>
              <a:t>DBB shipped samples and documentation examples all use Groovy</a:t>
            </a:r>
          </a:p>
          <a:p>
            <a:endParaRPr lang="en-US" dirty="0"/>
          </a:p>
          <a:p>
            <a:r>
              <a:rPr lang="en-US" dirty="0"/>
              <a:t>DBB documents three ways to invoke Groovy</a:t>
            </a:r>
          </a:p>
          <a:p>
            <a:pPr lvl="1"/>
            <a:r>
              <a:rPr lang="en-US" dirty="0"/>
              <a:t>Command Line</a:t>
            </a:r>
          </a:p>
          <a:p>
            <a:pPr lvl="1"/>
            <a:r>
              <a:rPr lang="en-US" dirty="0"/>
              <a:t>Jenkins Groovy Plugin</a:t>
            </a:r>
          </a:p>
          <a:p>
            <a:pPr lvl="1"/>
            <a:r>
              <a:rPr lang="en-US" dirty="0" err="1"/>
              <a:t>IDz</a:t>
            </a:r>
            <a:r>
              <a:rPr lang="en-US" dirty="0"/>
              <a:t> User Build</a:t>
            </a:r>
          </a:p>
          <a:p>
            <a:endParaRPr lang="en-US" dirty="0"/>
          </a:p>
        </p:txBody>
      </p:sp>
    </p:spTree>
    <p:extLst>
      <p:ext uri="{BB962C8B-B14F-4D97-AF65-F5344CB8AC3E}">
        <p14:creationId xmlns:p14="http://schemas.microsoft.com/office/powerpoint/2010/main" val="3476462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782A-520A-4E2A-A8B2-FC56668B0B18}"/>
              </a:ext>
            </a:extLst>
          </p:cNvPr>
          <p:cNvSpPr>
            <a:spLocks noGrp="1"/>
          </p:cNvSpPr>
          <p:nvPr>
            <p:ph type="title"/>
          </p:nvPr>
        </p:nvSpPr>
        <p:spPr/>
        <p:txBody>
          <a:bodyPr/>
          <a:lstStyle/>
          <a:p>
            <a:r>
              <a:rPr lang="en-US" dirty="0"/>
              <a:t>Command Line</a:t>
            </a:r>
          </a:p>
        </p:txBody>
      </p:sp>
      <p:sp>
        <p:nvSpPr>
          <p:cNvPr id="3" name="Content Placeholder 2">
            <a:extLst>
              <a:ext uri="{FF2B5EF4-FFF2-40B4-BE49-F238E27FC236}">
                <a16:creationId xmlns:a16="http://schemas.microsoft.com/office/drawing/2014/main" id="{8EDDC7F1-C72C-477C-B1B0-DFE57963115D}"/>
              </a:ext>
            </a:extLst>
          </p:cNvPr>
          <p:cNvSpPr>
            <a:spLocks noGrp="1"/>
          </p:cNvSpPr>
          <p:nvPr>
            <p:ph idx="1"/>
          </p:nvPr>
        </p:nvSpPr>
        <p:spPr/>
        <p:txBody>
          <a:bodyPr/>
          <a:lstStyle/>
          <a:p>
            <a:r>
              <a:rPr lang="en-US" sz="1867" dirty="0"/>
              <a:t>To run a Groovy script containing DBB APIs using the Groovy installation command directly, you will need to add both class path and library path parameters pointing to the DBB toolkit lib directory. Assuming that the DBB toolkit is installed at /</a:t>
            </a:r>
            <a:r>
              <a:rPr lang="en-US" sz="1867" dirty="0" err="1"/>
              <a:t>usr</a:t>
            </a:r>
            <a:r>
              <a:rPr lang="en-US" sz="1867" dirty="0"/>
              <a:t>/</a:t>
            </a:r>
            <a:r>
              <a:rPr lang="en-US" sz="1867" dirty="0" err="1"/>
              <a:t>lpp</a:t>
            </a:r>
            <a:r>
              <a:rPr lang="en-US" sz="1867" dirty="0"/>
              <a:t>/IBM/</a:t>
            </a:r>
            <a:r>
              <a:rPr lang="en-US" sz="1867" dirty="0" err="1"/>
              <a:t>dbb</a:t>
            </a:r>
            <a:r>
              <a:rPr lang="en-US" sz="1867" dirty="0"/>
              <a:t>, the command to run the </a:t>
            </a:r>
            <a:r>
              <a:rPr lang="en-US" sz="1867" dirty="0" err="1"/>
              <a:t>helloworld.groovy</a:t>
            </a:r>
            <a:r>
              <a:rPr lang="en-US" sz="1867" dirty="0"/>
              <a:t> build script will look like the following.</a:t>
            </a:r>
          </a:p>
          <a:p>
            <a:endParaRPr lang="en-US" sz="1867" dirty="0"/>
          </a:p>
          <a:p>
            <a:pPr marL="533387" lvl="1" indent="0">
              <a:buNone/>
            </a:pP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usr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lpp</a:t>
            </a:r>
            <a:r>
              <a:rPr lang="en-US" sz="1600" b="1" dirty="0">
                <a:latin typeface="Courier New" panose="02070309020205020404" pitchFamily="49" charset="0"/>
                <a:cs typeface="Courier New" panose="02070309020205020404" pitchFamily="49" charset="0"/>
              </a:rPr>
              <a:t>/IBM/</a:t>
            </a:r>
            <a:r>
              <a:rPr lang="en-US" sz="1600" b="1" dirty="0" err="1">
                <a:latin typeface="Courier New" panose="02070309020205020404" pitchFamily="49" charset="0"/>
                <a:cs typeface="Courier New" panose="02070309020205020404" pitchFamily="49" charset="0"/>
              </a:rPr>
              <a:t>dbb</a:t>
            </a:r>
            <a:r>
              <a:rPr lang="en-US" sz="1600" b="1" dirty="0">
                <a:latin typeface="Courier New" panose="02070309020205020404" pitchFamily="49" charset="0"/>
                <a:cs typeface="Courier New" panose="02070309020205020404" pitchFamily="49" charset="0"/>
              </a:rPr>
              <a:t>/groovy-2.4.12/bin/groovy </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cp</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lpp</a:t>
            </a:r>
            <a:r>
              <a:rPr lang="en-US" sz="1600" dirty="0">
                <a:latin typeface="Courier New" panose="02070309020205020404" pitchFamily="49" charset="0"/>
                <a:cs typeface="Courier New" panose="02070309020205020404" pitchFamily="49" charset="0"/>
              </a:rPr>
              <a:t>/IBM/</a:t>
            </a:r>
            <a:r>
              <a:rPr lang="en-US" sz="1600" dirty="0" err="1">
                <a:latin typeface="Courier New" panose="02070309020205020404" pitchFamily="49" charset="0"/>
                <a:cs typeface="Courier New" panose="02070309020205020404" pitchFamily="49" charset="0"/>
              </a:rPr>
              <a:t>dbb</a:t>
            </a:r>
            <a:r>
              <a:rPr lang="en-US" sz="1600" dirty="0">
                <a:latin typeface="Courier New" panose="02070309020205020404" pitchFamily="49" charset="0"/>
                <a:cs typeface="Courier New" panose="02070309020205020404" pitchFamily="49" charset="0"/>
              </a:rPr>
              <a:t>/lib/*" </a:t>
            </a:r>
          </a:p>
          <a:p>
            <a:pPr marL="533387" lvl="1" indent="0">
              <a:buNone/>
            </a:pP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Djava.library.path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usr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lpp</a:t>
            </a:r>
            <a:r>
              <a:rPr lang="en-US" sz="1600" dirty="0">
                <a:latin typeface="Courier New" panose="02070309020205020404" pitchFamily="49" charset="0"/>
                <a:cs typeface="Courier New" panose="02070309020205020404" pitchFamily="49" charset="0"/>
              </a:rPr>
              <a:t>/IBM/</a:t>
            </a:r>
            <a:r>
              <a:rPr lang="en-US" sz="1600" dirty="0" err="1">
                <a:latin typeface="Courier New" panose="02070309020205020404" pitchFamily="49" charset="0"/>
                <a:cs typeface="Courier New" panose="02070309020205020404" pitchFamily="49" charset="0"/>
              </a:rPr>
              <a:t>dbb</a:t>
            </a:r>
            <a:r>
              <a:rPr lang="en-US" sz="1600" dirty="0">
                <a:latin typeface="Courier New" panose="02070309020205020404" pitchFamily="49" charset="0"/>
                <a:cs typeface="Courier New" panose="02070309020205020404" pitchFamily="49" charset="0"/>
              </a:rPr>
              <a:t>/lib </a:t>
            </a:r>
            <a:r>
              <a:rPr lang="en-US" sz="1600" dirty="0" err="1">
                <a:latin typeface="Courier New" panose="02070309020205020404" pitchFamily="49" charset="0"/>
                <a:cs typeface="Courier New" panose="02070309020205020404" pitchFamily="49" charset="0"/>
              </a:rPr>
              <a:t>helloworld.groovy</a:t>
            </a:r>
            <a:endParaRPr lang="en-US" sz="1600" dirty="0">
              <a:latin typeface="Courier New" panose="02070309020205020404" pitchFamily="49" charset="0"/>
              <a:cs typeface="Courier New" panose="02070309020205020404" pitchFamily="49" charset="0"/>
            </a:endParaRPr>
          </a:p>
          <a:p>
            <a:endParaRPr lang="en-US" sz="1867" dirty="0"/>
          </a:p>
          <a:p>
            <a:r>
              <a:rPr lang="en-US" sz="1867" dirty="0"/>
              <a:t>Alternatively the DBB toolkit provides a shell script in its bin directory called </a:t>
            </a:r>
            <a:r>
              <a:rPr lang="en-US" sz="1867" dirty="0" err="1"/>
              <a:t>groovyz</a:t>
            </a:r>
            <a:r>
              <a:rPr lang="en-US" sz="1867" dirty="0"/>
              <a:t> that can also be used to invoke Groovy scripts containing DBB APIs. Its utility is that it automatically adds the required DBB class path and library path parameters to the Groovy invocation thus simplifying the command:</a:t>
            </a:r>
          </a:p>
          <a:p>
            <a:endParaRPr lang="en-US" sz="1867" dirty="0"/>
          </a:p>
          <a:p>
            <a:pPr marL="533387" lvl="1" indent="0">
              <a:buNone/>
            </a:pP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usr</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lpp</a:t>
            </a:r>
            <a:r>
              <a:rPr lang="en-US" sz="1600" b="1" dirty="0">
                <a:latin typeface="Courier New" panose="02070309020205020404" pitchFamily="49" charset="0"/>
                <a:cs typeface="Courier New" panose="02070309020205020404" pitchFamily="49" charset="0"/>
              </a:rPr>
              <a:t>/IBM/</a:t>
            </a:r>
            <a:r>
              <a:rPr lang="en-US" sz="1600" b="1" dirty="0" err="1">
                <a:latin typeface="Courier New" panose="02070309020205020404" pitchFamily="49" charset="0"/>
                <a:cs typeface="Courier New" panose="02070309020205020404" pitchFamily="49" charset="0"/>
              </a:rPr>
              <a:t>dbb</a:t>
            </a:r>
            <a:r>
              <a:rPr lang="en-US" sz="1600" b="1" dirty="0">
                <a:latin typeface="Courier New" panose="02070309020205020404" pitchFamily="49" charset="0"/>
                <a:cs typeface="Courier New" panose="02070309020205020404" pitchFamily="49" charset="0"/>
              </a:rPr>
              <a:t>/bin/</a:t>
            </a:r>
            <a:r>
              <a:rPr lang="en-US" sz="1600" b="1" dirty="0" err="1">
                <a:latin typeface="Courier New" panose="02070309020205020404" pitchFamily="49" charset="0"/>
                <a:cs typeface="Courier New" panose="02070309020205020404" pitchFamily="49" charset="0"/>
              </a:rPr>
              <a:t>groovyz</a:t>
            </a:r>
            <a:r>
              <a:rPr lang="en-US" sz="1600" b="1"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helloworld.groovy</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4377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0BBF0-E369-4352-AB0F-51F6BD004D9A}"/>
              </a:ext>
            </a:extLst>
          </p:cNvPr>
          <p:cNvSpPr>
            <a:spLocks noGrp="1"/>
          </p:cNvSpPr>
          <p:nvPr>
            <p:ph type="title"/>
          </p:nvPr>
        </p:nvSpPr>
        <p:spPr/>
        <p:txBody>
          <a:bodyPr/>
          <a:lstStyle/>
          <a:p>
            <a:r>
              <a:rPr lang="en-US" dirty="0"/>
              <a:t>Jenkins Groovy Plugin</a:t>
            </a:r>
          </a:p>
        </p:txBody>
      </p:sp>
      <p:sp>
        <p:nvSpPr>
          <p:cNvPr id="3" name="Content Placeholder 2">
            <a:extLst>
              <a:ext uri="{FF2B5EF4-FFF2-40B4-BE49-F238E27FC236}">
                <a16:creationId xmlns:a16="http://schemas.microsoft.com/office/drawing/2014/main" id="{A8B9D86C-30AE-4FF2-823C-F9A79FCCFBA5}"/>
              </a:ext>
            </a:extLst>
          </p:cNvPr>
          <p:cNvSpPr>
            <a:spLocks noGrp="1"/>
          </p:cNvSpPr>
          <p:nvPr>
            <p:ph idx="1"/>
          </p:nvPr>
        </p:nvSpPr>
        <p:spPr>
          <a:xfrm>
            <a:off x="473525" y="1559624"/>
            <a:ext cx="4100468" cy="4533089"/>
          </a:xfrm>
        </p:spPr>
        <p:txBody>
          <a:bodyPr/>
          <a:lstStyle/>
          <a:p>
            <a:r>
              <a:rPr lang="en-US" sz="1867" dirty="0"/>
              <a:t>Jenkins provides a Groovy build step plugin</a:t>
            </a:r>
          </a:p>
          <a:p>
            <a:endParaRPr lang="en-US" sz="1867" dirty="0"/>
          </a:p>
          <a:p>
            <a:r>
              <a:rPr lang="en-US" sz="1867" dirty="0"/>
              <a:t>Instructions in the KC show how to define a “Groovy Version” that points to the DBB Apache Groovy installation</a:t>
            </a:r>
          </a:p>
          <a:p>
            <a:endParaRPr lang="en-US" sz="1867" dirty="0"/>
          </a:p>
          <a:p>
            <a:r>
              <a:rPr lang="en-US" sz="1867" dirty="0"/>
              <a:t>IMPORTANT!! </a:t>
            </a:r>
          </a:p>
          <a:p>
            <a:pPr lvl="1"/>
            <a:r>
              <a:rPr lang="en-US" sz="1600" dirty="0"/>
              <a:t>Class path must include DBB lib jar files </a:t>
            </a:r>
          </a:p>
          <a:p>
            <a:pPr lvl="1"/>
            <a:r>
              <a:rPr lang="en-US" sz="1600" dirty="0"/>
              <a:t>Java opts must include </a:t>
            </a:r>
            <a:r>
              <a:rPr lang="en-US" sz="1600" dirty="0" err="1"/>
              <a:t>java.library.path</a:t>
            </a:r>
            <a:r>
              <a:rPr lang="en-US" sz="1600" dirty="0"/>
              <a:t> with DBB lib path where the DBB JNI_64 DLL resides</a:t>
            </a:r>
          </a:p>
          <a:p>
            <a:endParaRPr lang="en-US" sz="1867" dirty="0"/>
          </a:p>
        </p:txBody>
      </p:sp>
      <p:pic>
        <p:nvPicPr>
          <p:cNvPr id="5" name="Picture 4">
            <a:extLst>
              <a:ext uri="{FF2B5EF4-FFF2-40B4-BE49-F238E27FC236}">
                <a16:creationId xmlns:a16="http://schemas.microsoft.com/office/drawing/2014/main" id="{1328E2B7-D670-4C82-8823-E56277DC97FE}"/>
              </a:ext>
            </a:extLst>
          </p:cNvPr>
          <p:cNvPicPr>
            <a:picLocks noChangeAspect="1"/>
          </p:cNvPicPr>
          <p:nvPr/>
        </p:nvPicPr>
        <p:blipFill>
          <a:blip r:embed="rId2"/>
          <a:stretch>
            <a:fillRect/>
          </a:stretch>
        </p:blipFill>
        <p:spPr>
          <a:xfrm>
            <a:off x="4892736" y="1559624"/>
            <a:ext cx="7299264" cy="5298376"/>
          </a:xfrm>
          <a:prstGeom prst="rect">
            <a:avLst/>
          </a:prstGeom>
        </p:spPr>
      </p:pic>
    </p:spTree>
    <p:extLst>
      <p:ext uri="{BB962C8B-B14F-4D97-AF65-F5344CB8AC3E}">
        <p14:creationId xmlns:p14="http://schemas.microsoft.com/office/powerpoint/2010/main" val="2777598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53A6A-DB92-4C22-BB5E-B06BBB48FA23}"/>
              </a:ext>
            </a:extLst>
          </p:cNvPr>
          <p:cNvSpPr>
            <a:spLocks noGrp="1"/>
          </p:cNvSpPr>
          <p:nvPr>
            <p:ph type="title"/>
          </p:nvPr>
        </p:nvSpPr>
        <p:spPr/>
        <p:txBody>
          <a:bodyPr/>
          <a:lstStyle/>
          <a:p>
            <a:r>
              <a:rPr lang="en-US" dirty="0" err="1"/>
              <a:t>IDz</a:t>
            </a:r>
            <a:r>
              <a:rPr lang="en-US" dirty="0"/>
              <a:t> User Build</a:t>
            </a:r>
          </a:p>
        </p:txBody>
      </p:sp>
      <p:sp>
        <p:nvSpPr>
          <p:cNvPr id="3" name="Content Placeholder 2">
            <a:extLst>
              <a:ext uri="{FF2B5EF4-FFF2-40B4-BE49-F238E27FC236}">
                <a16:creationId xmlns:a16="http://schemas.microsoft.com/office/drawing/2014/main" id="{D76FBF29-F727-4C02-A746-C01E3F4EA63A}"/>
              </a:ext>
            </a:extLst>
          </p:cNvPr>
          <p:cNvSpPr>
            <a:spLocks noGrp="1"/>
          </p:cNvSpPr>
          <p:nvPr>
            <p:ph idx="1"/>
          </p:nvPr>
        </p:nvSpPr>
        <p:spPr>
          <a:xfrm>
            <a:off x="473525" y="1710019"/>
            <a:ext cx="4881393" cy="4533089"/>
          </a:xfrm>
        </p:spPr>
        <p:txBody>
          <a:bodyPr/>
          <a:lstStyle/>
          <a:p>
            <a:r>
              <a:rPr lang="en-US" dirty="0" err="1"/>
              <a:t>IDz</a:t>
            </a:r>
            <a:r>
              <a:rPr lang="en-US" dirty="0"/>
              <a:t> has provided User Build support for DBB </a:t>
            </a:r>
          </a:p>
          <a:p>
            <a:pPr lvl="1"/>
            <a:r>
              <a:rPr lang="en-US" sz="1867" dirty="0"/>
              <a:t>Currently works with </a:t>
            </a:r>
            <a:r>
              <a:rPr lang="en-US" sz="1867" dirty="0" err="1"/>
              <a:t>EGit</a:t>
            </a:r>
            <a:r>
              <a:rPr lang="en-US" sz="1867" dirty="0"/>
              <a:t> plugins and Git for z/OS</a:t>
            </a:r>
          </a:p>
          <a:p>
            <a:pPr lvl="1"/>
            <a:r>
              <a:rPr lang="en-US" sz="1867" dirty="0"/>
              <a:t>Sample COBOL application provided with DBB</a:t>
            </a:r>
          </a:p>
          <a:p>
            <a:pPr lvl="1"/>
            <a:r>
              <a:rPr lang="en-US" sz="1867" dirty="0"/>
              <a:t>Sample Groovy build scripts provided with DBB</a:t>
            </a:r>
          </a:p>
          <a:p>
            <a:endParaRPr lang="en-US" dirty="0"/>
          </a:p>
        </p:txBody>
      </p:sp>
      <p:pic>
        <p:nvPicPr>
          <p:cNvPr id="4" name="Picture 3" descr="[$28DA4F56D38F8AC7.jpg]">
            <a:extLst>
              <a:ext uri="{FF2B5EF4-FFF2-40B4-BE49-F238E27FC236}">
                <a16:creationId xmlns:a16="http://schemas.microsoft.com/office/drawing/2014/main" id="{F1957996-C9E0-4630-B479-2C461923E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965" y="1390723"/>
            <a:ext cx="5111835" cy="426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820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CD45A-ED78-4453-ACFA-59D21D346071}"/>
              </a:ext>
            </a:extLst>
          </p:cNvPr>
          <p:cNvSpPr>
            <a:spLocks noGrp="1"/>
          </p:cNvSpPr>
          <p:nvPr>
            <p:ph type="title"/>
          </p:nvPr>
        </p:nvSpPr>
        <p:spPr/>
        <p:txBody>
          <a:bodyPr/>
          <a:lstStyle/>
          <a:p>
            <a:r>
              <a:rPr lang="en-US" dirty="0"/>
              <a:t>Migration</a:t>
            </a:r>
          </a:p>
        </p:txBody>
      </p:sp>
      <p:sp>
        <p:nvSpPr>
          <p:cNvPr id="3" name="Content Placeholder 2">
            <a:extLst>
              <a:ext uri="{FF2B5EF4-FFF2-40B4-BE49-F238E27FC236}">
                <a16:creationId xmlns:a16="http://schemas.microsoft.com/office/drawing/2014/main" id="{461A6FB9-DA71-424C-AE39-2EC5A9B39B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47200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C004A-1286-4461-8DC2-583F681088F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0C34EC2-F832-4041-8750-13FE64D968AA}"/>
              </a:ext>
            </a:extLst>
          </p:cNvPr>
          <p:cNvSpPr>
            <a:spLocks noGrp="1"/>
          </p:cNvSpPr>
          <p:nvPr>
            <p:ph idx="1"/>
          </p:nvPr>
        </p:nvSpPr>
        <p:spPr/>
        <p:txBody>
          <a:bodyPr>
            <a:normAutofit fontScale="92500" lnSpcReduction="20000"/>
          </a:bodyPr>
          <a:lstStyle/>
          <a:p>
            <a:r>
              <a:rPr lang="en-US" dirty="0"/>
              <a:t>(Concepts –Git/DBB </a:t>
            </a:r>
          </a:p>
          <a:p>
            <a:pPr lvl="1"/>
            <a:r>
              <a:rPr lang="en-US" dirty="0"/>
              <a:t>The big Idea</a:t>
            </a:r>
          </a:p>
          <a:p>
            <a:pPr lvl="1"/>
            <a:r>
              <a:rPr lang="en-US" dirty="0" err="1"/>
              <a:t>Devops</a:t>
            </a:r>
            <a:r>
              <a:rPr lang="en-US" dirty="0"/>
              <a:t> for distributed has </a:t>
            </a:r>
            <a:r>
              <a:rPr lang="en-US" dirty="0" err="1"/>
              <a:t>benfitied</a:t>
            </a:r>
            <a:r>
              <a:rPr lang="en-US" dirty="0"/>
              <a:t> from modern tools and practices like Git, Git Hub, Automated build with </a:t>
            </a:r>
          </a:p>
          <a:p>
            <a:r>
              <a:rPr lang="en-US" dirty="0"/>
              <a:t>Benefits</a:t>
            </a:r>
          </a:p>
          <a:p>
            <a:pPr lvl="1"/>
            <a:r>
              <a:rPr lang="en-US" dirty="0"/>
              <a:t>How it fits the long term </a:t>
            </a:r>
            <a:r>
              <a:rPr lang="en-US" dirty="0" err="1"/>
              <a:t>Devops</a:t>
            </a:r>
            <a:r>
              <a:rPr lang="en-US" dirty="0"/>
              <a:t> journey</a:t>
            </a:r>
          </a:p>
          <a:p>
            <a:pPr lvl="1"/>
            <a:r>
              <a:rPr lang="en-US" dirty="0"/>
              <a:t>Financial saving </a:t>
            </a:r>
          </a:p>
          <a:p>
            <a:pPr lvl="2"/>
            <a:r>
              <a:rPr lang="en-US" dirty="0"/>
              <a:t>Git is free</a:t>
            </a:r>
          </a:p>
          <a:p>
            <a:pPr lvl="2"/>
            <a:r>
              <a:rPr lang="en-US" dirty="0"/>
              <a:t>DBB cost?</a:t>
            </a:r>
          </a:p>
          <a:p>
            <a:r>
              <a:rPr lang="en-US" dirty="0"/>
              <a:t>Case Study</a:t>
            </a:r>
          </a:p>
          <a:p>
            <a:pPr lvl="1"/>
            <a:r>
              <a:rPr lang="en-US" dirty="0"/>
              <a:t>Customer </a:t>
            </a:r>
            <a:r>
              <a:rPr lang="en-US" dirty="0" err="1"/>
              <a:t>expericens</a:t>
            </a:r>
            <a:r>
              <a:rPr lang="en-US" dirty="0"/>
              <a:t> </a:t>
            </a:r>
          </a:p>
          <a:p>
            <a:pPr lvl="1"/>
            <a:r>
              <a:rPr lang="en-US" dirty="0"/>
              <a:t>Who has adopted  - client list?</a:t>
            </a:r>
          </a:p>
          <a:p>
            <a:pPr lvl="1"/>
            <a:r>
              <a:rPr lang="en-US" dirty="0"/>
              <a:t> </a:t>
            </a:r>
          </a:p>
          <a:p>
            <a:endParaRPr lang="en-US" dirty="0"/>
          </a:p>
        </p:txBody>
      </p:sp>
    </p:spTree>
    <p:extLst>
      <p:ext uri="{BB962C8B-B14F-4D97-AF65-F5344CB8AC3E}">
        <p14:creationId xmlns:p14="http://schemas.microsoft.com/office/powerpoint/2010/main" val="21105604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595894"/>
            <a:ext cx="12176661" cy="4510485"/>
          </a:xfrm>
          <a:prstGeom prst="rect">
            <a:avLst/>
          </a:prstGeom>
          <a:gradFill flip="none" rotWithShape="1">
            <a:gsLst>
              <a:gs pos="0">
                <a:sysClr val="window" lastClr="FFFFFF"/>
              </a:gs>
              <a:gs pos="74000">
                <a:sysClr val="window" lastClr="FFFFFF"/>
              </a:gs>
              <a:gs pos="83000">
                <a:srgbClr val="A5A5A5">
                  <a:lumMod val="45000"/>
                  <a:lumOff val="55000"/>
                </a:srgbClr>
              </a:gs>
              <a:gs pos="100000">
                <a:srgbClr val="A5A5A5">
                  <a:lumMod val="30000"/>
                  <a:lumOff val="70000"/>
                </a:srgbClr>
              </a:gs>
            </a:gsLst>
            <a:lin ang="5400000" scaled="1"/>
            <a:tileRect/>
          </a:gradFill>
          <a:ln w="12700" cap="flat" cmpd="sng" algn="ctr">
            <a:noFill/>
            <a:prstDash val="solid"/>
            <a:miter lim="800000"/>
          </a:ln>
          <a:effectLst/>
        </p:spPr>
        <p:txBody>
          <a:bodyPr rtlCol="0" anchor="ctr"/>
          <a:lstStyle/>
          <a:p>
            <a:pPr algn="ctr" defTabSz="914377">
              <a:defRPr/>
            </a:pPr>
            <a:endParaRPr lang="en-CA" kern="0">
              <a:solidFill>
                <a:prstClr val="white"/>
              </a:solidFill>
              <a:latin typeface="Calibri" panose="020F0502020204030204"/>
            </a:endParaRPr>
          </a:p>
        </p:txBody>
      </p:sp>
      <p:graphicFrame>
        <p:nvGraphicFramePr>
          <p:cNvPr id="95" name="Diagram 94">
            <a:extLst>
              <a:ext uri="{FF2B5EF4-FFF2-40B4-BE49-F238E27FC236}">
                <a16:creationId xmlns:a16="http://schemas.microsoft.com/office/drawing/2014/main" id="{C8D2C65E-2ECF-431F-9851-61B99AF24169}"/>
              </a:ext>
            </a:extLst>
          </p:cNvPr>
          <p:cNvGraphicFramePr/>
          <p:nvPr>
            <p:extLst/>
          </p:nvPr>
        </p:nvGraphicFramePr>
        <p:xfrm>
          <a:off x="236212" y="726671"/>
          <a:ext cx="11653593" cy="158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6" name="Group 95">
            <a:extLst>
              <a:ext uri="{FF2B5EF4-FFF2-40B4-BE49-F238E27FC236}">
                <a16:creationId xmlns:a16="http://schemas.microsoft.com/office/drawing/2014/main" id="{8B9C1C6B-264F-4D72-9112-E81CAC5A7FD7}"/>
              </a:ext>
            </a:extLst>
          </p:cNvPr>
          <p:cNvGrpSpPr/>
          <p:nvPr/>
        </p:nvGrpSpPr>
        <p:grpSpPr>
          <a:xfrm>
            <a:off x="2841283" y="2787860"/>
            <a:ext cx="1311688" cy="133422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IN" kern="0">
                <a:solidFill>
                  <a:prstClr val="white"/>
                </a:solidFill>
                <a:latin typeface="Calibri" panose="020F0502020204030204"/>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50536" y="1274774"/>
              <a:ext cx="1106129"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IN" kern="0" dirty="0">
                  <a:solidFill>
                    <a:prstClr val="black"/>
                  </a:solidFill>
                  <a:latin typeface="Calibri" panose="020F0502020204030204"/>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5339" y="5106014"/>
            <a:ext cx="12192000" cy="1755055"/>
          </a:xfrm>
          <a:prstGeom prst="rect">
            <a:avLst/>
          </a:prstGeom>
          <a:solidFill>
            <a:srgbClr val="44546A">
              <a:lumMod val="50000"/>
            </a:srgbClr>
          </a:solidFill>
          <a:ln w="12700" cap="flat" cmpd="sng" algn="ctr">
            <a:solidFill>
              <a:srgbClr val="4472C4">
                <a:shade val="50000"/>
              </a:srgbClr>
            </a:solidFill>
            <a:prstDash val="solid"/>
            <a:miter lim="800000"/>
          </a:ln>
          <a:effectLst/>
        </p:spPr>
        <p:txBody>
          <a:bodyPr rtlCol="0" anchor="ctr"/>
          <a:lstStyle/>
          <a:p>
            <a:pPr algn="ctr" defTabSz="914377">
              <a:defRPr/>
            </a:pPr>
            <a:endParaRPr lang="en-CA" kern="0">
              <a:solidFill>
                <a:prstClr val="white"/>
              </a:solidFill>
              <a:latin typeface="Calibri" panose="020F0502020204030204"/>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1057534" y="3819750"/>
            <a:ext cx="246737" cy="1227063"/>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CA" kern="0">
              <a:solidFill>
                <a:prstClr val="white"/>
              </a:solidFill>
              <a:latin typeface="Calibri" panose="020F0502020204030204"/>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3344855" y="3770571"/>
            <a:ext cx="246736" cy="131168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CA" kern="0">
              <a:solidFill>
                <a:prstClr val="white"/>
              </a:solidFill>
              <a:latin typeface="Calibri" panose="020F0502020204030204"/>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7976527" y="3599700"/>
            <a:ext cx="258797" cy="1593272"/>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CA" kern="0">
              <a:solidFill>
                <a:prstClr val="white"/>
              </a:solidFill>
              <a:latin typeface="Calibri" panose="020F0502020204030204"/>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10329800" y="3651543"/>
            <a:ext cx="258797" cy="1489588"/>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CA" kern="0">
              <a:solidFill>
                <a:prstClr val="white"/>
              </a:solidFill>
              <a:latin typeface="Calibri" panose="020F0502020204030204"/>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5231753" y="5271568"/>
            <a:ext cx="1752409" cy="1107996"/>
          </a:xfrm>
          <a:prstGeom prst="rect">
            <a:avLst/>
          </a:prstGeom>
          <a:noFill/>
        </p:spPr>
        <p:txBody>
          <a:bodyPr wrap="square" rtlCol="0">
            <a:spAutoFit/>
          </a:bodyPr>
          <a:lstStyle/>
          <a:p>
            <a:pPr defTabSz="914377">
              <a:defRPr/>
            </a:pPr>
            <a:r>
              <a:rPr lang="en-CA" sz="1200" b="1" dirty="0">
                <a:solidFill>
                  <a:prstClr val="white"/>
                </a:solidFill>
                <a:latin typeface="Calibri" panose="020F0502020204030204"/>
              </a:rPr>
              <a:t>Identify Interfaces and dependencies between applications and componentize</a:t>
            </a:r>
          </a:p>
          <a:p>
            <a:pPr defTabSz="914377">
              <a:defRPr/>
            </a:pPr>
            <a:endParaRPr lang="en-CA" dirty="0">
              <a:solidFill>
                <a:prstClr val="black"/>
              </a:solidFill>
              <a:latin typeface="Calibri" panose="020F0502020204030204"/>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812381" y="5271570"/>
            <a:ext cx="1452289" cy="1661993"/>
          </a:xfrm>
          <a:prstGeom prst="rect">
            <a:avLst/>
          </a:prstGeom>
          <a:noFill/>
        </p:spPr>
        <p:txBody>
          <a:bodyPr wrap="square" rtlCol="0">
            <a:spAutoFit/>
          </a:bodyPr>
          <a:lstStyle/>
          <a:p>
            <a:pPr defTabSz="914377">
              <a:defRPr/>
            </a:pPr>
            <a:r>
              <a:rPr lang="en-CA" sz="1200" b="1" dirty="0">
                <a:solidFill>
                  <a:prstClr val="white"/>
                </a:solidFill>
                <a:latin typeface="Calibri" panose="020F0502020204030204"/>
              </a:rPr>
              <a:t>Extract</a:t>
            </a:r>
            <a:r>
              <a:rPr lang="en-CA" sz="1200" dirty="0">
                <a:solidFill>
                  <a:prstClr val="white"/>
                </a:solidFill>
                <a:latin typeface="Calibri" panose="020F0502020204030204"/>
              </a:rPr>
              <a:t> </a:t>
            </a:r>
            <a:r>
              <a:rPr lang="en-CA" sz="1200" b="1" dirty="0">
                <a:solidFill>
                  <a:prstClr val="white"/>
                </a:solidFill>
                <a:latin typeface="Calibri" panose="020F0502020204030204"/>
              </a:rPr>
              <a:t>Metadata, Source Libraries, Compile Procedures and options, Languages, File types from Host SCM</a:t>
            </a:r>
          </a:p>
          <a:p>
            <a:pPr defTabSz="914377">
              <a:defRPr/>
            </a:pPr>
            <a:endParaRPr lang="en-CA"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9606873" y="5200279"/>
            <a:ext cx="1591104" cy="2123658"/>
          </a:xfrm>
          <a:prstGeom prst="rect">
            <a:avLst/>
          </a:prstGeom>
          <a:noFill/>
        </p:spPr>
        <p:txBody>
          <a:bodyPr wrap="square" rtlCol="0">
            <a:spAutoFit/>
          </a:bodyPr>
          <a:lstStyle/>
          <a:p>
            <a:pPr marL="171446" indent="-171446" defTabSz="914377">
              <a:buFont typeface="Wingdings" panose="05000000000000000000" pitchFamily="2" charset="2"/>
              <a:buChar char="Ø"/>
              <a:defRPr/>
            </a:pPr>
            <a:r>
              <a:rPr lang="en-CA" sz="1200" b="1" dirty="0">
                <a:solidFill>
                  <a:prstClr val="white"/>
                </a:solidFill>
                <a:latin typeface="Calibri" panose="020F0502020204030204"/>
              </a:rPr>
              <a:t>Product deployment</a:t>
            </a:r>
          </a:p>
          <a:p>
            <a:pPr marL="171446" indent="-171446" defTabSz="914377">
              <a:buFont typeface="Wingdings" panose="05000000000000000000" pitchFamily="2" charset="2"/>
              <a:buChar char="Ø"/>
              <a:defRPr/>
            </a:pPr>
            <a:r>
              <a:rPr lang="en-CA" sz="1200" b="1" dirty="0">
                <a:solidFill>
                  <a:prstClr val="white"/>
                </a:solidFill>
                <a:latin typeface="Calibri" panose="020F0502020204030204"/>
              </a:rPr>
              <a:t>Setup repos and Import  </a:t>
            </a:r>
          </a:p>
          <a:p>
            <a:pPr marL="171446" indent="-171446" defTabSz="914377">
              <a:buFont typeface="Wingdings" panose="05000000000000000000" pitchFamily="2" charset="2"/>
              <a:buChar char="Ø"/>
              <a:defRPr/>
            </a:pPr>
            <a:r>
              <a:rPr lang="en-CA" sz="1200" b="1" dirty="0">
                <a:solidFill>
                  <a:prstClr val="white"/>
                </a:solidFill>
                <a:latin typeface="Calibri" panose="020F0502020204030204"/>
              </a:rPr>
              <a:t>Setup the scripts and establish the pipeline</a:t>
            </a:r>
          </a:p>
          <a:p>
            <a:pPr defTabSz="914377">
              <a:defRPr/>
            </a:pPr>
            <a:endParaRPr lang="en-CA" sz="1200" dirty="0">
              <a:solidFill>
                <a:prstClr val="white"/>
              </a:solidFill>
              <a:latin typeface="Calibri" panose="020F0502020204030204"/>
            </a:endParaRPr>
          </a:p>
          <a:p>
            <a:pPr defTabSz="914377">
              <a:defRPr/>
            </a:pPr>
            <a:endParaRPr lang="en-CA" sz="1200" dirty="0">
              <a:solidFill>
                <a:prstClr val="white"/>
              </a:solidFill>
              <a:latin typeface="Calibri" panose="020F0502020204030204"/>
            </a:endParaRPr>
          </a:p>
          <a:p>
            <a:pPr defTabSz="914377">
              <a:defRPr/>
            </a:pPr>
            <a:endParaRPr lang="en-CA" sz="1200" dirty="0">
              <a:solidFill>
                <a:prstClr val="white"/>
              </a:solidFill>
              <a:latin typeface="Calibri" panose="020F0502020204030204"/>
            </a:endParaRPr>
          </a:p>
          <a:p>
            <a:pPr defTabSz="914377">
              <a:defRPr/>
            </a:pPr>
            <a:endParaRPr lang="en-CA" sz="1200" dirty="0">
              <a:solidFill>
                <a:prstClr val="white"/>
              </a:solidFill>
              <a:latin typeface="Calibri" panose="020F0502020204030204"/>
            </a:endParaRPr>
          </a:p>
        </p:txBody>
      </p:sp>
      <p:sp>
        <p:nvSpPr>
          <p:cNvPr id="107" name="TextBox 106">
            <a:extLst>
              <a:ext uri="{FF2B5EF4-FFF2-40B4-BE49-F238E27FC236}">
                <a16:creationId xmlns:a16="http://schemas.microsoft.com/office/drawing/2014/main" id="{ABB5F842-CAF7-432C-B538-D65600FE57F1}"/>
              </a:ext>
            </a:extLst>
          </p:cNvPr>
          <p:cNvSpPr txBox="1"/>
          <p:nvPr/>
        </p:nvSpPr>
        <p:spPr>
          <a:xfrm>
            <a:off x="1129906" y="3018922"/>
            <a:ext cx="1071252" cy="369332"/>
          </a:xfrm>
          <a:prstGeom prst="rect">
            <a:avLst/>
          </a:prstGeom>
          <a:noFill/>
        </p:spPr>
        <p:txBody>
          <a:bodyPr wrap="square" rtlCol="0">
            <a:spAutoFit/>
          </a:bodyPr>
          <a:lstStyle/>
          <a:p>
            <a:pPr defTabSz="914377">
              <a:defRPr/>
            </a:pPr>
            <a:r>
              <a:rPr lang="en-CA" b="1" dirty="0">
                <a:solidFill>
                  <a:prstClr val="white"/>
                </a:solidFill>
                <a:latin typeface="Calibri" panose="020F0502020204030204"/>
              </a:rPr>
              <a:t>Analysis</a:t>
            </a: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598719" y="2787862"/>
            <a:ext cx="1231204" cy="1363775"/>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IN" kern="0" dirty="0">
                <a:solidFill>
                  <a:prstClr val="white"/>
                </a:solidFill>
                <a:latin typeface="Calibri" panose="020F0502020204030204"/>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IN" kern="0" dirty="0">
                  <a:solidFill>
                    <a:prstClr val="black"/>
                  </a:solidFill>
                  <a:latin typeface="Calibri" panose="020F0502020204030204"/>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4963187" y="2791203"/>
            <a:ext cx="1675096" cy="1334221"/>
            <a:chOff x="961844" y="1070969"/>
            <a:chExt cx="1652765"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IN" kern="0">
                <a:solidFill>
                  <a:prstClr val="white"/>
                </a:solidFill>
                <a:latin typeface="Calibri" panose="020F0502020204030204"/>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961844" y="1156313"/>
              <a:ext cx="1652764" cy="439162"/>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IN" kern="0" dirty="0">
                  <a:solidFill>
                    <a:prstClr val="black"/>
                  </a:solidFill>
                  <a:latin typeface="Calibri" panose="020F0502020204030204"/>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9669127" y="2791203"/>
            <a:ext cx="1489588" cy="136377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IN" kern="0">
                <a:solidFill>
                  <a:prstClr val="white"/>
                </a:solidFill>
                <a:latin typeface="Calibri" panose="020F0502020204030204"/>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IN" kern="0" dirty="0">
                  <a:solidFill>
                    <a:prstClr val="black"/>
                  </a:solidFill>
                  <a:latin typeface="Calibri" panose="020F0502020204030204"/>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537" y="3422345"/>
            <a:ext cx="609611" cy="609611"/>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12518" y="3327230"/>
            <a:ext cx="630903" cy="630903"/>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93517" y="3308938"/>
            <a:ext cx="614441" cy="61444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99427" y="3290467"/>
            <a:ext cx="733812" cy="733812"/>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488176" y="5264655"/>
            <a:ext cx="1452288" cy="1292662"/>
          </a:xfrm>
          <a:prstGeom prst="rect">
            <a:avLst/>
          </a:prstGeom>
          <a:noFill/>
        </p:spPr>
        <p:txBody>
          <a:bodyPr wrap="square" rtlCol="0">
            <a:spAutoFit/>
          </a:bodyPr>
          <a:lstStyle/>
          <a:p>
            <a:pPr defTabSz="914377">
              <a:defRPr/>
            </a:pPr>
            <a:r>
              <a:rPr lang="en-CA" sz="1300" b="1" dirty="0">
                <a:solidFill>
                  <a:prstClr val="white"/>
                </a:solidFill>
                <a:latin typeface="Calibri" panose="020F0502020204030204"/>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7344629" y="2780333"/>
            <a:ext cx="1489588" cy="136377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IN" kern="0">
                <a:solidFill>
                  <a:prstClr val="white"/>
                </a:solidFill>
                <a:latin typeface="Calibri" panose="020F0502020204030204"/>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IN" kern="0" dirty="0">
                  <a:solidFill>
                    <a:prstClr val="black"/>
                  </a:solidFill>
                  <a:latin typeface="Calibri" panose="020F0502020204030204"/>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7344629" y="5264656"/>
            <a:ext cx="1526364" cy="1107996"/>
          </a:xfrm>
          <a:prstGeom prst="rect">
            <a:avLst/>
          </a:prstGeom>
          <a:noFill/>
        </p:spPr>
        <p:txBody>
          <a:bodyPr wrap="square" rtlCol="0">
            <a:spAutoFit/>
          </a:bodyPr>
          <a:lstStyle/>
          <a:p>
            <a:pPr marL="171446" indent="-171446" defTabSz="914377">
              <a:buFont typeface="Wingdings" panose="05000000000000000000" pitchFamily="2" charset="2"/>
              <a:buChar char="Ø"/>
              <a:defRPr/>
            </a:pPr>
            <a:r>
              <a:rPr lang="en-CA" sz="1200" b="1" dirty="0">
                <a:solidFill>
                  <a:prstClr val="white"/>
                </a:solidFill>
                <a:latin typeface="Calibri" panose="020F0502020204030204"/>
              </a:rPr>
              <a:t>Derive future state architecture </a:t>
            </a:r>
          </a:p>
          <a:p>
            <a:pPr marL="171446" indent="-171446" defTabSz="914377">
              <a:buFont typeface="Wingdings" panose="05000000000000000000" pitchFamily="2" charset="2"/>
              <a:buChar char="Ø"/>
              <a:defRPr/>
            </a:pPr>
            <a:r>
              <a:rPr lang="en-CA" sz="1200" b="1" dirty="0">
                <a:solidFill>
                  <a:prstClr val="white"/>
                </a:solidFill>
                <a:latin typeface="Calibri" panose="020F0502020204030204"/>
              </a:rPr>
              <a:t>Establish CI/CD workflow</a:t>
            </a:r>
          </a:p>
          <a:p>
            <a:pPr defTabSz="914377">
              <a:defRPr/>
            </a:pPr>
            <a:endParaRPr lang="en-CA" dirty="0">
              <a:solidFill>
                <a:prstClr val="black"/>
              </a:solidFill>
              <a:latin typeface="Calibri" panose="020F0502020204030204"/>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5671339" y="3589983"/>
            <a:ext cx="258797" cy="1593272"/>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77">
              <a:defRPr/>
            </a:pPr>
            <a:endParaRPr lang="en-CA" kern="0">
              <a:solidFill>
                <a:prstClr val="white"/>
              </a:solidFill>
              <a:latin typeface="Calibri" panose="020F0502020204030204"/>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488176" y="155448"/>
            <a:ext cx="5373128" cy="406330"/>
          </a:xfrm>
          <a:prstGeom prst="rect">
            <a:avLst/>
          </a:prstGeom>
          <a:noFill/>
        </p:spPr>
        <p:txBody>
          <a:bodyPr wrap="square" rtlCol="0">
            <a:spAutoFit/>
          </a:bodyPr>
          <a:lstStyle/>
          <a:p>
            <a:pPr defTabSz="914377" eaLnBrk="0" fontAlgn="base" hangingPunct="0">
              <a:lnSpc>
                <a:spcPct val="90000"/>
              </a:lnSpc>
              <a:spcBef>
                <a:spcPct val="0"/>
              </a:spcBef>
              <a:spcAft>
                <a:spcPct val="0"/>
              </a:spcAft>
              <a:defRPr/>
            </a:pPr>
            <a:r>
              <a:rPr lang="en-CA" sz="2267" dirty="0">
                <a:solidFill>
                  <a:srgbClr val="00649D"/>
                </a:solidFill>
                <a:latin typeface="Arial"/>
              </a:rPr>
              <a:t>Migration process and tools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71287" y="3326017"/>
            <a:ext cx="669275" cy="669275"/>
          </a:xfrm>
          <a:prstGeom prst="rect">
            <a:avLst/>
          </a:prstGeom>
        </p:spPr>
      </p:pic>
    </p:spTree>
    <p:extLst>
      <p:ext uri="{BB962C8B-B14F-4D97-AF65-F5344CB8AC3E}">
        <p14:creationId xmlns:p14="http://schemas.microsoft.com/office/powerpoint/2010/main" val="1274526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61D517-3F04-4864-8812-B43338FCC429}"/>
              </a:ext>
            </a:extLst>
          </p:cNvPr>
          <p:cNvSpPr/>
          <p:nvPr/>
        </p:nvSpPr>
        <p:spPr>
          <a:xfrm>
            <a:off x="7860479" y="2687798"/>
            <a:ext cx="2292208" cy="1043735"/>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14354">
              <a:defRPr/>
            </a:pPr>
            <a:endParaRPr lang="fr-FR" sz="1200" kern="0" dirty="0">
              <a:solidFill>
                <a:prstClr val="black"/>
              </a:solidFill>
              <a:latin typeface="Calibri" panose="020F0502020204030204"/>
            </a:endParaRPr>
          </a:p>
        </p:txBody>
      </p:sp>
      <p:sp>
        <p:nvSpPr>
          <p:cNvPr id="74" name="Rectangle 73">
            <a:extLst>
              <a:ext uri="{FF2B5EF4-FFF2-40B4-BE49-F238E27FC236}">
                <a16:creationId xmlns:a16="http://schemas.microsoft.com/office/drawing/2014/main" id="{CB15C981-017E-46CE-9C9D-B8BE5B1AEC45}"/>
              </a:ext>
            </a:extLst>
          </p:cNvPr>
          <p:cNvSpPr/>
          <p:nvPr/>
        </p:nvSpPr>
        <p:spPr>
          <a:xfrm>
            <a:off x="7860479" y="2022807"/>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54">
              <a:defRPr/>
            </a:pPr>
            <a:r>
              <a:rPr lang="fr-FR" sz="1200" kern="0" dirty="0">
                <a:solidFill>
                  <a:prstClr val="white"/>
                </a:solidFill>
                <a:latin typeface="Calibri" panose="020F0502020204030204"/>
              </a:rPr>
              <a:t>Public Interface</a:t>
            </a:r>
            <a:br>
              <a:rPr lang="fr-FR" sz="1200" kern="0" dirty="0">
                <a:solidFill>
                  <a:prstClr val="white"/>
                </a:solidFill>
                <a:latin typeface="Calibri" panose="020F0502020204030204"/>
              </a:rPr>
            </a:br>
            <a:r>
              <a:rPr lang="fr-FR" sz="1200" kern="0" dirty="0">
                <a:solidFill>
                  <a:prstClr val="white"/>
                </a:solidFill>
                <a:latin typeface="Calibri" panose="020F0502020204030204"/>
              </a:rPr>
              <a:t>of  Application 1</a:t>
            </a:r>
          </a:p>
        </p:txBody>
      </p:sp>
      <p:sp>
        <p:nvSpPr>
          <p:cNvPr id="75" name="Rounded Rectangle 13">
            <a:extLst>
              <a:ext uri="{FF2B5EF4-FFF2-40B4-BE49-F238E27FC236}">
                <a16:creationId xmlns:a16="http://schemas.microsoft.com/office/drawing/2014/main" id="{87E384EF-14CA-4937-A8DE-1C8B4F99E99C}"/>
              </a:ext>
            </a:extLst>
          </p:cNvPr>
          <p:cNvSpPr/>
          <p:nvPr/>
        </p:nvSpPr>
        <p:spPr>
          <a:xfrm>
            <a:off x="7712201" y="1600405"/>
            <a:ext cx="2594919" cy="2291148"/>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914354">
              <a:defRPr/>
            </a:pPr>
            <a:endParaRPr lang="fr-FR" sz="1400" kern="0" dirty="0">
              <a:solidFill>
                <a:prstClr val="white"/>
              </a:solidFill>
              <a:latin typeface="Calibri" panose="020F0502020204030204"/>
            </a:endParaRPr>
          </a:p>
        </p:txBody>
      </p:sp>
      <p:sp>
        <p:nvSpPr>
          <p:cNvPr id="76" name="TextBox 75">
            <a:extLst>
              <a:ext uri="{FF2B5EF4-FFF2-40B4-BE49-F238E27FC236}">
                <a16:creationId xmlns:a16="http://schemas.microsoft.com/office/drawing/2014/main" id="{4F04D525-16C5-460D-A33A-5E8F2D0E40DC}"/>
              </a:ext>
            </a:extLst>
          </p:cNvPr>
          <p:cNvSpPr txBox="1"/>
          <p:nvPr/>
        </p:nvSpPr>
        <p:spPr>
          <a:xfrm>
            <a:off x="8350879" y="1637279"/>
            <a:ext cx="1367731" cy="307777"/>
          </a:xfrm>
          <a:prstGeom prst="rect">
            <a:avLst/>
          </a:prstGeom>
          <a:noFill/>
        </p:spPr>
        <p:txBody>
          <a:bodyPr wrap="square" rtlCol="0">
            <a:spAutoFit/>
          </a:bodyPr>
          <a:lstStyle/>
          <a:p>
            <a:pPr algn="ctr" defTabSz="914354"/>
            <a:r>
              <a:rPr lang="fr-FR" sz="1400" b="1" dirty="0">
                <a:solidFill>
                  <a:prstClr val="black"/>
                </a:solidFill>
                <a:latin typeface="Calibri" panose="020F0502020204030204" pitchFamily="34" charset="0"/>
              </a:rPr>
              <a:t>Application 1</a:t>
            </a:r>
          </a:p>
        </p:txBody>
      </p:sp>
      <p:sp>
        <p:nvSpPr>
          <p:cNvPr id="77" name="TextBox 76">
            <a:extLst>
              <a:ext uri="{FF2B5EF4-FFF2-40B4-BE49-F238E27FC236}">
                <a16:creationId xmlns:a16="http://schemas.microsoft.com/office/drawing/2014/main" id="{0BE3411F-E953-4D39-B843-8E488E49D432}"/>
              </a:ext>
            </a:extLst>
          </p:cNvPr>
          <p:cNvSpPr txBox="1"/>
          <p:nvPr/>
        </p:nvSpPr>
        <p:spPr>
          <a:xfrm>
            <a:off x="8062877" y="2740867"/>
            <a:ext cx="1943737" cy="669542"/>
          </a:xfrm>
          <a:prstGeom prst="rect">
            <a:avLst/>
          </a:prstGeom>
          <a:noFill/>
        </p:spPr>
        <p:txBody>
          <a:bodyPr wrap="none" rtlCol="0">
            <a:spAutoFit/>
          </a:bodyPr>
          <a:lstStyle/>
          <a:p>
            <a:pPr algn="ctr" defTabSz="914354"/>
            <a:r>
              <a:rPr lang="en-US" sz="1200" dirty="0">
                <a:solidFill>
                  <a:prstClr val="black"/>
                </a:solidFill>
                <a:latin typeface="Calibri" panose="020F0502020204030204" pitchFamily="34" charset="0"/>
              </a:rPr>
              <a:t>Private</a:t>
            </a:r>
            <a:r>
              <a:rPr lang="fr-FR" sz="1200" dirty="0">
                <a:solidFill>
                  <a:prstClr val="black"/>
                </a:solidFill>
                <a:latin typeface="Calibri" panose="020F0502020204030204" pitchFamily="34" charset="0"/>
              </a:rPr>
              <a:t> </a:t>
            </a:r>
            <a:r>
              <a:rPr lang="en-US" sz="1200" dirty="0">
                <a:solidFill>
                  <a:prstClr val="black"/>
                </a:solidFill>
                <a:latin typeface="Calibri" panose="020F0502020204030204" pitchFamily="34" charset="0"/>
              </a:rPr>
              <a:t>Implementation</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of Application 1</a:t>
            </a:r>
          </a:p>
          <a:p>
            <a:pPr defTabSz="914354"/>
            <a:endParaRPr lang="en-US" sz="1351" dirty="0">
              <a:solidFill>
                <a:prstClr val="black"/>
              </a:solidFill>
              <a:latin typeface="Calibri" panose="020F0502020204030204" pitchFamily="34" charset="0"/>
            </a:endParaRPr>
          </a:p>
        </p:txBody>
      </p:sp>
      <p:sp>
        <p:nvSpPr>
          <p:cNvPr id="78" name="Rectangle 77">
            <a:extLst>
              <a:ext uri="{FF2B5EF4-FFF2-40B4-BE49-F238E27FC236}">
                <a16:creationId xmlns:a16="http://schemas.microsoft.com/office/drawing/2014/main" id="{5897C325-3694-40D5-8D2C-CCEDE13405FC}"/>
              </a:ext>
            </a:extLst>
          </p:cNvPr>
          <p:cNvSpPr/>
          <p:nvPr/>
        </p:nvSpPr>
        <p:spPr>
          <a:xfrm>
            <a:off x="6115499" y="5331017"/>
            <a:ext cx="2292208" cy="1043735"/>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14354">
              <a:defRPr/>
            </a:pPr>
            <a:endParaRPr lang="fr-FR" sz="1200" kern="0" dirty="0">
              <a:solidFill>
                <a:prstClr val="black"/>
              </a:solidFill>
              <a:latin typeface="Calibri" panose="020F0502020204030204"/>
            </a:endParaRPr>
          </a:p>
        </p:txBody>
      </p:sp>
      <p:sp>
        <p:nvSpPr>
          <p:cNvPr id="79" name="Rectangle 78">
            <a:extLst>
              <a:ext uri="{FF2B5EF4-FFF2-40B4-BE49-F238E27FC236}">
                <a16:creationId xmlns:a16="http://schemas.microsoft.com/office/drawing/2014/main" id="{21E6F5CF-C760-40A7-B2EF-BDD512F7FF69}"/>
              </a:ext>
            </a:extLst>
          </p:cNvPr>
          <p:cNvSpPr/>
          <p:nvPr/>
        </p:nvSpPr>
        <p:spPr>
          <a:xfrm>
            <a:off x="6115499" y="4666027"/>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54">
              <a:defRPr/>
            </a:pPr>
            <a:r>
              <a:rPr lang="fr-FR" sz="1200" kern="0" dirty="0">
                <a:solidFill>
                  <a:prstClr val="white"/>
                </a:solidFill>
                <a:latin typeface="Calibri" panose="020F0502020204030204"/>
              </a:rPr>
              <a:t>Public Interface</a:t>
            </a:r>
            <a:br>
              <a:rPr lang="fr-FR" sz="1200" kern="0" dirty="0">
                <a:solidFill>
                  <a:prstClr val="white"/>
                </a:solidFill>
                <a:latin typeface="Calibri" panose="020F0502020204030204"/>
              </a:rPr>
            </a:br>
            <a:r>
              <a:rPr lang="fr-FR" sz="1200" kern="0" dirty="0">
                <a:solidFill>
                  <a:prstClr val="white"/>
                </a:solidFill>
                <a:latin typeface="Calibri" panose="020F0502020204030204"/>
              </a:rPr>
              <a:t>of Application 2</a:t>
            </a:r>
          </a:p>
        </p:txBody>
      </p:sp>
      <p:sp>
        <p:nvSpPr>
          <p:cNvPr id="80" name="Rounded Rectangle 22">
            <a:extLst>
              <a:ext uri="{FF2B5EF4-FFF2-40B4-BE49-F238E27FC236}">
                <a16:creationId xmlns:a16="http://schemas.microsoft.com/office/drawing/2014/main" id="{78B7B99E-8E81-4805-95B4-56204D8F6507}"/>
              </a:ext>
            </a:extLst>
          </p:cNvPr>
          <p:cNvSpPr/>
          <p:nvPr/>
        </p:nvSpPr>
        <p:spPr>
          <a:xfrm>
            <a:off x="5967221" y="4243622"/>
            <a:ext cx="2594919" cy="2291148"/>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914354">
              <a:defRPr/>
            </a:pPr>
            <a:endParaRPr lang="fr-FR" sz="1400" kern="0" dirty="0">
              <a:solidFill>
                <a:prstClr val="white"/>
              </a:solidFill>
              <a:latin typeface="Calibri" panose="020F0502020204030204"/>
            </a:endParaRPr>
          </a:p>
        </p:txBody>
      </p:sp>
      <p:sp>
        <p:nvSpPr>
          <p:cNvPr id="81" name="TextBox 80">
            <a:extLst>
              <a:ext uri="{FF2B5EF4-FFF2-40B4-BE49-F238E27FC236}">
                <a16:creationId xmlns:a16="http://schemas.microsoft.com/office/drawing/2014/main" id="{17056668-8433-43A7-AB36-CADF268C8DE6}"/>
              </a:ext>
            </a:extLst>
          </p:cNvPr>
          <p:cNvSpPr txBox="1"/>
          <p:nvPr/>
        </p:nvSpPr>
        <p:spPr>
          <a:xfrm>
            <a:off x="6605899" y="4280498"/>
            <a:ext cx="1367731" cy="307777"/>
          </a:xfrm>
          <a:prstGeom prst="rect">
            <a:avLst/>
          </a:prstGeom>
          <a:noFill/>
        </p:spPr>
        <p:txBody>
          <a:bodyPr wrap="square" rtlCol="0">
            <a:spAutoFit/>
          </a:bodyPr>
          <a:lstStyle/>
          <a:p>
            <a:pPr algn="ctr" defTabSz="914354"/>
            <a:r>
              <a:rPr lang="fr-FR" sz="1400" b="1">
                <a:solidFill>
                  <a:prstClr val="black"/>
                </a:solidFill>
                <a:latin typeface="Calibri" panose="020F0502020204030204" pitchFamily="34" charset="0"/>
              </a:rPr>
              <a:t>Application 2</a:t>
            </a:r>
            <a:endParaRPr lang="fr-FR" sz="1400" b="1" dirty="0">
              <a:solidFill>
                <a:prstClr val="black"/>
              </a:solidFill>
              <a:latin typeface="Calibri" panose="020F0502020204030204" pitchFamily="34" charset="0"/>
            </a:endParaRPr>
          </a:p>
        </p:txBody>
      </p:sp>
      <p:sp>
        <p:nvSpPr>
          <p:cNvPr id="82" name="TextBox 81">
            <a:extLst>
              <a:ext uri="{FF2B5EF4-FFF2-40B4-BE49-F238E27FC236}">
                <a16:creationId xmlns:a16="http://schemas.microsoft.com/office/drawing/2014/main" id="{23418B89-93D4-4F19-BEA1-2A4E570E9E5F}"/>
              </a:ext>
            </a:extLst>
          </p:cNvPr>
          <p:cNvSpPr txBox="1"/>
          <p:nvPr/>
        </p:nvSpPr>
        <p:spPr>
          <a:xfrm>
            <a:off x="6317897" y="5384086"/>
            <a:ext cx="1943737" cy="669542"/>
          </a:xfrm>
          <a:prstGeom prst="rect">
            <a:avLst/>
          </a:prstGeom>
          <a:noFill/>
        </p:spPr>
        <p:txBody>
          <a:bodyPr wrap="none" rtlCol="0">
            <a:spAutoFit/>
          </a:bodyPr>
          <a:lstStyle/>
          <a:p>
            <a:pPr algn="ctr" defTabSz="914354"/>
            <a:r>
              <a:rPr lang="en-US" sz="1200" dirty="0">
                <a:solidFill>
                  <a:prstClr val="black"/>
                </a:solidFill>
                <a:latin typeface="Calibri" panose="020F0502020204030204" pitchFamily="34" charset="0"/>
              </a:rPr>
              <a:t>Private Implementation</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of Application 2</a:t>
            </a:r>
          </a:p>
          <a:p>
            <a:pPr defTabSz="914354"/>
            <a:endParaRPr lang="en-US" sz="1351" dirty="0">
              <a:solidFill>
                <a:prstClr val="black"/>
              </a:solidFill>
              <a:latin typeface="Calibri" panose="020F0502020204030204" pitchFamily="34" charset="0"/>
            </a:endParaRPr>
          </a:p>
        </p:txBody>
      </p:sp>
      <p:sp>
        <p:nvSpPr>
          <p:cNvPr id="83" name="Rectangle 82">
            <a:extLst>
              <a:ext uri="{FF2B5EF4-FFF2-40B4-BE49-F238E27FC236}">
                <a16:creationId xmlns:a16="http://schemas.microsoft.com/office/drawing/2014/main" id="{AA29F1D9-98AC-4888-A259-43B0CD57F787}"/>
              </a:ext>
            </a:extLst>
          </p:cNvPr>
          <p:cNvSpPr/>
          <p:nvPr/>
        </p:nvSpPr>
        <p:spPr>
          <a:xfrm>
            <a:off x="6115502" y="5847155"/>
            <a:ext cx="896567" cy="527595"/>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914354">
              <a:defRPr/>
            </a:pPr>
            <a:endParaRPr lang="en-US" sz="1351" kern="0">
              <a:solidFill>
                <a:prstClr val="white"/>
              </a:solidFill>
              <a:latin typeface="Calibri" panose="020F0502020204030204"/>
            </a:endParaRPr>
          </a:p>
        </p:txBody>
      </p:sp>
      <p:sp>
        <p:nvSpPr>
          <p:cNvPr id="84" name="TextBox 83">
            <a:extLst>
              <a:ext uri="{FF2B5EF4-FFF2-40B4-BE49-F238E27FC236}">
                <a16:creationId xmlns:a16="http://schemas.microsoft.com/office/drawing/2014/main" id="{5D89CD8F-474A-41D2-9EAB-CFEC81E8A2E5}"/>
              </a:ext>
            </a:extLst>
          </p:cNvPr>
          <p:cNvSpPr txBox="1"/>
          <p:nvPr/>
        </p:nvSpPr>
        <p:spPr>
          <a:xfrm>
            <a:off x="6089034" y="5893941"/>
            <a:ext cx="1004314" cy="646331"/>
          </a:xfrm>
          <a:prstGeom prst="rect">
            <a:avLst/>
          </a:prstGeom>
          <a:noFill/>
        </p:spPr>
        <p:txBody>
          <a:bodyPr wrap="none" rtlCol="0">
            <a:spAutoFit/>
          </a:bodyPr>
          <a:lstStyle/>
          <a:p>
            <a:pPr defTabSz="914354"/>
            <a:r>
              <a:rPr lang="fr-FR" sz="1200" dirty="0">
                <a:solidFill>
                  <a:prstClr val="black"/>
                </a:solidFill>
                <a:latin typeface="Calibri" panose="020F0502020204030204" pitchFamily="34" charset="0"/>
              </a:rPr>
              <a:t>Interface of </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Application 1</a:t>
            </a:r>
          </a:p>
          <a:p>
            <a:pPr defTabSz="914354"/>
            <a:endParaRPr lang="en-US" sz="1200" dirty="0">
              <a:solidFill>
                <a:prstClr val="black"/>
              </a:solidFill>
              <a:latin typeface="Calibri" panose="020F0502020204030204" pitchFamily="34" charset="0"/>
            </a:endParaRPr>
          </a:p>
        </p:txBody>
      </p:sp>
      <p:sp>
        <p:nvSpPr>
          <p:cNvPr id="85" name="Rectangle 84">
            <a:extLst>
              <a:ext uri="{FF2B5EF4-FFF2-40B4-BE49-F238E27FC236}">
                <a16:creationId xmlns:a16="http://schemas.microsoft.com/office/drawing/2014/main" id="{CDF57928-EE6F-47C7-9B2F-7DC523D67695}"/>
              </a:ext>
            </a:extLst>
          </p:cNvPr>
          <p:cNvSpPr/>
          <p:nvPr/>
        </p:nvSpPr>
        <p:spPr>
          <a:xfrm>
            <a:off x="7511145" y="5846248"/>
            <a:ext cx="896567" cy="527595"/>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914354">
              <a:defRPr/>
            </a:pPr>
            <a:endParaRPr lang="en-US" sz="1351" kern="0">
              <a:solidFill>
                <a:prstClr val="white"/>
              </a:solidFill>
              <a:latin typeface="Calibri" panose="020F0502020204030204"/>
            </a:endParaRPr>
          </a:p>
        </p:txBody>
      </p:sp>
      <p:sp>
        <p:nvSpPr>
          <p:cNvPr id="86" name="TextBox 85">
            <a:extLst>
              <a:ext uri="{FF2B5EF4-FFF2-40B4-BE49-F238E27FC236}">
                <a16:creationId xmlns:a16="http://schemas.microsoft.com/office/drawing/2014/main" id="{305B430E-C809-489D-AE01-9F1A5680D9F3}"/>
              </a:ext>
            </a:extLst>
          </p:cNvPr>
          <p:cNvSpPr txBox="1"/>
          <p:nvPr/>
        </p:nvSpPr>
        <p:spPr>
          <a:xfrm>
            <a:off x="7484675" y="5893034"/>
            <a:ext cx="1004314" cy="646331"/>
          </a:xfrm>
          <a:prstGeom prst="rect">
            <a:avLst/>
          </a:prstGeom>
          <a:noFill/>
        </p:spPr>
        <p:txBody>
          <a:bodyPr wrap="none" rtlCol="0">
            <a:spAutoFit/>
          </a:bodyPr>
          <a:lstStyle/>
          <a:p>
            <a:pPr defTabSz="914354"/>
            <a:r>
              <a:rPr lang="fr-FR" sz="1200" dirty="0">
                <a:solidFill>
                  <a:prstClr val="black"/>
                </a:solidFill>
                <a:latin typeface="Calibri" panose="020F0502020204030204" pitchFamily="34" charset="0"/>
              </a:rPr>
              <a:t>Interface of</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Application 3</a:t>
            </a:r>
          </a:p>
          <a:p>
            <a:pPr defTabSz="914354"/>
            <a:endParaRPr lang="en-US" sz="1200" dirty="0">
              <a:solidFill>
                <a:prstClr val="black"/>
              </a:solidFill>
              <a:latin typeface="Calibri" panose="020F0502020204030204" pitchFamily="34" charset="0"/>
            </a:endParaRPr>
          </a:p>
        </p:txBody>
      </p:sp>
      <p:sp>
        <p:nvSpPr>
          <p:cNvPr id="87" name="Rectangle 86">
            <a:extLst>
              <a:ext uri="{FF2B5EF4-FFF2-40B4-BE49-F238E27FC236}">
                <a16:creationId xmlns:a16="http://schemas.microsoft.com/office/drawing/2014/main" id="{25FD7F0D-68E9-46ED-BAF7-37D5D9EFFF4F}"/>
              </a:ext>
            </a:extLst>
          </p:cNvPr>
          <p:cNvSpPr/>
          <p:nvPr/>
        </p:nvSpPr>
        <p:spPr>
          <a:xfrm>
            <a:off x="9419523" y="5320065"/>
            <a:ext cx="2292208" cy="1043735"/>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14354">
              <a:defRPr/>
            </a:pPr>
            <a:endParaRPr lang="fr-FR" sz="1200" kern="0" dirty="0">
              <a:solidFill>
                <a:prstClr val="black"/>
              </a:solidFill>
              <a:latin typeface="Calibri" panose="020F0502020204030204"/>
            </a:endParaRPr>
          </a:p>
        </p:txBody>
      </p:sp>
      <p:sp>
        <p:nvSpPr>
          <p:cNvPr id="88" name="Rectangle 87">
            <a:extLst>
              <a:ext uri="{FF2B5EF4-FFF2-40B4-BE49-F238E27FC236}">
                <a16:creationId xmlns:a16="http://schemas.microsoft.com/office/drawing/2014/main" id="{52FE0798-FCDC-4205-9EC2-7C1DFED2F4AC}"/>
              </a:ext>
            </a:extLst>
          </p:cNvPr>
          <p:cNvSpPr/>
          <p:nvPr/>
        </p:nvSpPr>
        <p:spPr>
          <a:xfrm>
            <a:off x="9419523" y="4655074"/>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54">
              <a:defRPr/>
            </a:pPr>
            <a:r>
              <a:rPr lang="fr-FR" sz="1200" kern="0" dirty="0">
                <a:solidFill>
                  <a:prstClr val="white"/>
                </a:solidFill>
                <a:latin typeface="Calibri" panose="020F0502020204030204"/>
              </a:rPr>
              <a:t>Public Interface</a:t>
            </a:r>
            <a:br>
              <a:rPr lang="fr-FR" sz="1200" kern="0" dirty="0">
                <a:solidFill>
                  <a:prstClr val="white"/>
                </a:solidFill>
                <a:latin typeface="Calibri" panose="020F0502020204030204"/>
              </a:rPr>
            </a:br>
            <a:r>
              <a:rPr lang="fr-FR" sz="1200" kern="0" dirty="0">
                <a:solidFill>
                  <a:prstClr val="white"/>
                </a:solidFill>
                <a:latin typeface="Calibri" panose="020F0502020204030204"/>
              </a:rPr>
              <a:t>of Application 3</a:t>
            </a:r>
          </a:p>
        </p:txBody>
      </p:sp>
      <p:sp>
        <p:nvSpPr>
          <p:cNvPr id="89" name="Rounded Rectangle 31">
            <a:extLst>
              <a:ext uri="{FF2B5EF4-FFF2-40B4-BE49-F238E27FC236}">
                <a16:creationId xmlns:a16="http://schemas.microsoft.com/office/drawing/2014/main" id="{8779B36D-40A8-4449-A7FB-6729FB3428B9}"/>
              </a:ext>
            </a:extLst>
          </p:cNvPr>
          <p:cNvSpPr/>
          <p:nvPr/>
        </p:nvSpPr>
        <p:spPr>
          <a:xfrm>
            <a:off x="9271245" y="4232670"/>
            <a:ext cx="2594919" cy="2291148"/>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914354">
              <a:defRPr/>
            </a:pPr>
            <a:endParaRPr lang="fr-FR" sz="1400" kern="0" dirty="0">
              <a:solidFill>
                <a:prstClr val="white"/>
              </a:solidFill>
              <a:latin typeface="Calibri" panose="020F0502020204030204"/>
            </a:endParaRPr>
          </a:p>
        </p:txBody>
      </p:sp>
      <p:sp>
        <p:nvSpPr>
          <p:cNvPr id="90" name="TextBox 89">
            <a:extLst>
              <a:ext uri="{FF2B5EF4-FFF2-40B4-BE49-F238E27FC236}">
                <a16:creationId xmlns:a16="http://schemas.microsoft.com/office/drawing/2014/main" id="{E267EC66-E2A8-4F25-A59A-9EE48DB59F6F}"/>
              </a:ext>
            </a:extLst>
          </p:cNvPr>
          <p:cNvSpPr txBox="1"/>
          <p:nvPr/>
        </p:nvSpPr>
        <p:spPr>
          <a:xfrm>
            <a:off x="9909923" y="4269546"/>
            <a:ext cx="1367731" cy="307777"/>
          </a:xfrm>
          <a:prstGeom prst="rect">
            <a:avLst/>
          </a:prstGeom>
          <a:noFill/>
        </p:spPr>
        <p:txBody>
          <a:bodyPr wrap="square" rtlCol="0">
            <a:spAutoFit/>
          </a:bodyPr>
          <a:lstStyle/>
          <a:p>
            <a:pPr algn="ctr" defTabSz="914354"/>
            <a:r>
              <a:rPr lang="fr-FR" sz="1400" b="1">
                <a:solidFill>
                  <a:prstClr val="black"/>
                </a:solidFill>
                <a:latin typeface="Calibri" panose="020F0502020204030204" pitchFamily="34" charset="0"/>
              </a:rPr>
              <a:t>Application 3</a:t>
            </a:r>
            <a:endParaRPr lang="fr-FR" sz="1400" b="1" dirty="0">
              <a:solidFill>
                <a:prstClr val="black"/>
              </a:solidFill>
              <a:latin typeface="Calibri" panose="020F0502020204030204" pitchFamily="34" charset="0"/>
            </a:endParaRPr>
          </a:p>
        </p:txBody>
      </p:sp>
      <p:sp>
        <p:nvSpPr>
          <p:cNvPr id="91" name="TextBox 90">
            <a:extLst>
              <a:ext uri="{FF2B5EF4-FFF2-40B4-BE49-F238E27FC236}">
                <a16:creationId xmlns:a16="http://schemas.microsoft.com/office/drawing/2014/main" id="{9EC27931-B0AE-41EF-9EDA-0D9D4F0683E9}"/>
              </a:ext>
            </a:extLst>
          </p:cNvPr>
          <p:cNvSpPr txBox="1"/>
          <p:nvPr/>
        </p:nvSpPr>
        <p:spPr>
          <a:xfrm>
            <a:off x="9621921" y="5373134"/>
            <a:ext cx="1943737" cy="669542"/>
          </a:xfrm>
          <a:prstGeom prst="rect">
            <a:avLst/>
          </a:prstGeom>
          <a:noFill/>
        </p:spPr>
        <p:txBody>
          <a:bodyPr wrap="none" rtlCol="0">
            <a:spAutoFit/>
          </a:bodyPr>
          <a:lstStyle/>
          <a:p>
            <a:pPr algn="ctr" defTabSz="914354"/>
            <a:r>
              <a:rPr lang="en-US" sz="1200" dirty="0">
                <a:solidFill>
                  <a:prstClr val="black"/>
                </a:solidFill>
                <a:latin typeface="Calibri" panose="020F0502020204030204" pitchFamily="34" charset="0"/>
              </a:rPr>
              <a:t>Private Implementation</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of Application 3</a:t>
            </a:r>
          </a:p>
          <a:p>
            <a:pPr defTabSz="914354"/>
            <a:endParaRPr lang="en-US" sz="1351" dirty="0">
              <a:solidFill>
                <a:prstClr val="black"/>
              </a:solidFill>
              <a:latin typeface="Calibri" panose="020F0502020204030204" pitchFamily="34" charset="0"/>
            </a:endParaRPr>
          </a:p>
        </p:txBody>
      </p:sp>
      <p:sp>
        <p:nvSpPr>
          <p:cNvPr id="92" name="Rectangle 91">
            <a:extLst>
              <a:ext uri="{FF2B5EF4-FFF2-40B4-BE49-F238E27FC236}">
                <a16:creationId xmlns:a16="http://schemas.microsoft.com/office/drawing/2014/main" id="{93571CEC-5FD1-417D-9C0A-A94F38132BF3}"/>
              </a:ext>
            </a:extLst>
          </p:cNvPr>
          <p:cNvSpPr/>
          <p:nvPr/>
        </p:nvSpPr>
        <p:spPr>
          <a:xfrm>
            <a:off x="9419526" y="5836200"/>
            <a:ext cx="896567" cy="527595"/>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914354">
              <a:defRPr/>
            </a:pPr>
            <a:endParaRPr lang="en-US" sz="1351" kern="0">
              <a:solidFill>
                <a:prstClr val="white"/>
              </a:solidFill>
              <a:latin typeface="Calibri" panose="020F0502020204030204"/>
            </a:endParaRPr>
          </a:p>
        </p:txBody>
      </p:sp>
      <p:sp>
        <p:nvSpPr>
          <p:cNvPr id="93" name="TextBox 92">
            <a:extLst>
              <a:ext uri="{FF2B5EF4-FFF2-40B4-BE49-F238E27FC236}">
                <a16:creationId xmlns:a16="http://schemas.microsoft.com/office/drawing/2014/main" id="{1E7E967D-019A-4CC5-94BC-12925A809131}"/>
              </a:ext>
            </a:extLst>
          </p:cNvPr>
          <p:cNvSpPr txBox="1"/>
          <p:nvPr/>
        </p:nvSpPr>
        <p:spPr>
          <a:xfrm>
            <a:off x="9393058" y="5882989"/>
            <a:ext cx="1004314" cy="646331"/>
          </a:xfrm>
          <a:prstGeom prst="rect">
            <a:avLst/>
          </a:prstGeom>
          <a:noFill/>
        </p:spPr>
        <p:txBody>
          <a:bodyPr wrap="none" rtlCol="0">
            <a:spAutoFit/>
          </a:bodyPr>
          <a:lstStyle/>
          <a:p>
            <a:pPr defTabSz="914354"/>
            <a:r>
              <a:rPr lang="fr-FR" sz="1200" dirty="0">
                <a:solidFill>
                  <a:prstClr val="black"/>
                </a:solidFill>
                <a:latin typeface="Calibri" panose="020F0502020204030204" pitchFamily="34" charset="0"/>
              </a:rPr>
              <a:t>Interface of </a:t>
            </a:r>
            <a:br>
              <a:rPr lang="fr-FR" sz="1200" dirty="0">
                <a:solidFill>
                  <a:prstClr val="black"/>
                </a:solidFill>
                <a:latin typeface="Calibri" panose="020F0502020204030204" pitchFamily="34" charset="0"/>
              </a:rPr>
            </a:br>
            <a:r>
              <a:rPr lang="fr-FR" sz="1200" dirty="0">
                <a:solidFill>
                  <a:prstClr val="black"/>
                </a:solidFill>
                <a:latin typeface="Calibri" panose="020F0502020204030204" pitchFamily="34" charset="0"/>
              </a:rPr>
              <a:t>Application 1</a:t>
            </a:r>
          </a:p>
          <a:p>
            <a:pPr defTabSz="914354"/>
            <a:endParaRPr lang="en-US" sz="1200" dirty="0">
              <a:solidFill>
                <a:prstClr val="black"/>
              </a:solidFill>
              <a:latin typeface="Calibri" panose="020F0502020204030204" pitchFamily="34" charset="0"/>
            </a:endParaRPr>
          </a:p>
        </p:txBody>
      </p:sp>
      <p:sp>
        <p:nvSpPr>
          <p:cNvPr id="94" name="Title 1">
            <a:extLst>
              <a:ext uri="{FF2B5EF4-FFF2-40B4-BE49-F238E27FC236}">
                <a16:creationId xmlns:a16="http://schemas.microsoft.com/office/drawing/2014/main" id="{EA9C3E5B-909A-4C3B-BE16-24362FB0CACA}"/>
              </a:ext>
            </a:extLst>
          </p:cNvPr>
          <p:cNvSpPr>
            <a:spLocks noGrp="1"/>
          </p:cNvSpPr>
          <p:nvPr>
            <p:ph type="title"/>
          </p:nvPr>
        </p:nvSpPr>
        <p:spPr/>
        <p:txBody>
          <a:bodyPr/>
          <a:lstStyle/>
          <a:p>
            <a:r>
              <a:rPr lang="en-US" dirty="0"/>
              <a:t>Breaking down the monolith - Interactions of applications</a:t>
            </a:r>
          </a:p>
        </p:txBody>
      </p:sp>
      <p:sp>
        <p:nvSpPr>
          <p:cNvPr id="24" name="Content Placeholder 2">
            <a:extLst>
              <a:ext uri="{FF2B5EF4-FFF2-40B4-BE49-F238E27FC236}">
                <a16:creationId xmlns:a16="http://schemas.microsoft.com/office/drawing/2014/main" id="{2DFB7177-EF58-4C7A-AD5E-018DD7EFCD5D}"/>
              </a:ext>
            </a:extLst>
          </p:cNvPr>
          <p:cNvSpPr>
            <a:spLocks noGrp="1"/>
          </p:cNvSpPr>
          <p:nvPr>
            <p:ph sz="quarter" idx="13"/>
          </p:nvPr>
        </p:nvSpPr>
        <p:spPr>
          <a:xfrm>
            <a:off x="612588" y="1945056"/>
            <a:ext cx="4945968" cy="4769217"/>
          </a:xfrm>
        </p:spPr>
        <p:txBody>
          <a:bodyPr>
            <a:normAutofit/>
          </a:bodyPr>
          <a:lstStyle/>
          <a:p>
            <a:r>
              <a:rPr lang="en-US" sz="2400" dirty="0"/>
              <a:t>Application 1 separates into public interfaces and its implementation</a:t>
            </a:r>
          </a:p>
          <a:p>
            <a:endParaRPr lang="en-US" sz="2400" dirty="0"/>
          </a:p>
          <a:p>
            <a:endParaRPr lang="en-US" sz="2400" dirty="0"/>
          </a:p>
          <a:p>
            <a:r>
              <a:rPr lang="en-US" sz="2400" dirty="0"/>
              <a:t>Application 2 follows the</a:t>
            </a:r>
            <a:br>
              <a:rPr lang="en-US" sz="2400" dirty="0"/>
            </a:br>
            <a:r>
              <a:rPr lang="en-US" sz="2400" dirty="0"/>
              <a:t>same mimic, but also uses services from App1 and App3. Therefore the configuration requires at least the interface description to be buildable</a:t>
            </a:r>
          </a:p>
        </p:txBody>
      </p:sp>
    </p:spTree>
    <p:extLst>
      <p:ext uri="{BB962C8B-B14F-4D97-AF65-F5344CB8AC3E}">
        <p14:creationId xmlns:p14="http://schemas.microsoft.com/office/powerpoint/2010/main" val="668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p:bldP spid="83" grpId="0" animBg="1"/>
      <p:bldP spid="84" grpId="0"/>
      <p:bldP spid="85" grpId="0" animBg="1"/>
      <p:bldP spid="86" grpId="0"/>
      <p:bldP spid="87" grpId="0" animBg="1"/>
      <p:bldP spid="88" grpId="0" animBg="1"/>
      <p:bldP spid="89" grpId="0" animBg="1"/>
      <p:bldP spid="90" grpId="0"/>
      <p:bldP spid="91" grpId="0"/>
      <p:bldP spid="92" grpId="0" animBg="1"/>
      <p:bldP spid="9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C29581-09E6-404E-9EB7-E01AB60CD2DD}"/>
              </a:ext>
            </a:extLst>
          </p:cNvPr>
          <p:cNvPicPr/>
          <p:nvPr/>
        </p:nvPicPr>
        <p:blipFill>
          <a:blip r:embed="rId2"/>
          <a:stretch>
            <a:fillRect/>
          </a:stretch>
        </p:blipFill>
        <p:spPr>
          <a:xfrm>
            <a:off x="541537" y="2155091"/>
            <a:ext cx="10437033" cy="4170605"/>
          </a:xfrm>
          <a:prstGeom prst="rect">
            <a:avLst/>
          </a:prstGeom>
        </p:spPr>
      </p:pic>
      <p:sp>
        <p:nvSpPr>
          <p:cNvPr id="6" name="Title 1">
            <a:extLst>
              <a:ext uri="{FF2B5EF4-FFF2-40B4-BE49-F238E27FC236}">
                <a16:creationId xmlns:a16="http://schemas.microsoft.com/office/drawing/2014/main" id="{8DD8AE8A-7F35-439F-966E-F0452804DD57}"/>
              </a:ext>
            </a:extLst>
          </p:cNvPr>
          <p:cNvSpPr>
            <a:spLocks noGrp="1"/>
          </p:cNvSpPr>
          <p:nvPr>
            <p:ph type="title"/>
          </p:nvPr>
        </p:nvSpPr>
        <p:spPr>
          <a:xfrm>
            <a:off x="265815" y="649225"/>
            <a:ext cx="10515600" cy="1163708"/>
          </a:xfrm>
        </p:spPr>
        <p:txBody>
          <a:bodyPr>
            <a:normAutofit fontScale="90000"/>
          </a:bodyPr>
          <a:lstStyle/>
          <a:p>
            <a:r>
              <a:rPr lang="en-US" dirty="0">
                <a:solidFill>
                  <a:srgbClr val="0070C0"/>
                </a:solidFill>
              </a:rPr>
              <a:t>Cross Application graph showing interface calls between applications</a:t>
            </a:r>
          </a:p>
        </p:txBody>
      </p:sp>
      <p:sp>
        <p:nvSpPr>
          <p:cNvPr id="5" name="Title 1">
            <a:extLst>
              <a:ext uri="{FF2B5EF4-FFF2-40B4-BE49-F238E27FC236}">
                <a16:creationId xmlns:a16="http://schemas.microsoft.com/office/drawing/2014/main" id="{F979BB10-2633-4F62-BA3E-8D8ED1B7FAEC}"/>
              </a:ext>
            </a:extLst>
          </p:cNvPr>
          <p:cNvSpPr txBox="1">
            <a:spLocks/>
          </p:cNvSpPr>
          <p:nvPr/>
        </p:nvSpPr>
        <p:spPr bwMode="auto">
          <a:xfrm>
            <a:off x="265815" y="67370"/>
            <a:ext cx="10515600" cy="1163708"/>
          </a:xfrm>
          <a:prstGeom prst="rect">
            <a:avLst/>
          </a:prstGeom>
          <a:noFill/>
          <a:ln w="9525">
            <a:noFill/>
            <a:miter lim="800000"/>
            <a:headEnd/>
            <a:tailEnd/>
          </a:ln>
        </p:spPr>
        <p:txBody>
          <a:bodyPr vert="horz" wrap="square" lIns="0" tIns="45719" rIns="0" bIns="45719" numCol="1" anchor="t" anchorCtr="0" compatLnSpc="1">
            <a:prstTxWarp prst="textNoShape">
              <a:avLst/>
            </a:prstTxWarp>
            <a:normAutofit/>
          </a:bodyPr>
          <a:lstStyle>
            <a:lvl1pPr algn="l" rtl="0" eaLnBrk="0" fontAlgn="base" hangingPunct="0">
              <a:lnSpc>
                <a:spcPct val="90000"/>
              </a:lnSpc>
              <a:spcBef>
                <a:spcPct val="0"/>
              </a:spcBef>
              <a:spcAft>
                <a:spcPct val="0"/>
              </a:spcAft>
              <a:defRPr sz="2267">
                <a:solidFill>
                  <a:schemeClr val="tx2"/>
                </a:solidFill>
                <a:latin typeface="+mj-lt"/>
                <a:ea typeface="+mj-ea"/>
                <a:cs typeface="+mj-cs"/>
              </a:defRPr>
            </a:lvl1pPr>
            <a:lvl2pPr algn="l" rtl="0" eaLnBrk="0" fontAlgn="base" hangingPunct="0">
              <a:lnSpc>
                <a:spcPct val="90000"/>
              </a:lnSpc>
              <a:spcBef>
                <a:spcPct val="0"/>
              </a:spcBef>
              <a:spcAft>
                <a:spcPct val="0"/>
              </a:spcAft>
              <a:defRPr sz="2267">
                <a:solidFill>
                  <a:schemeClr val="tx2"/>
                </a:solidFill>
                <a:latin typeface="Arial" charset="0"/>
              </a:defRPr>
            </a:lvl2pPr>
            <a:lvl3pPr algn="l" rtl="0" eaLnBrk="0" fontAlgn="base" hangingPunct="0">
              <a:lnSpc>
                <a:spcPct val="90000"/>
              </a:lnSpc>
              <a:spcBef>
                <a:spcPct val="0"/>
              </a:spcBef>
              <a:spcAft>
                <a:spcPct val="0"/>
              </a:spcAft>
              <a:defRPr sz="2267">
                <a:solidFill>
                  <a:schemeClr val="tx2"/>
                </a:solidFill>
                <a:latin typeface="Arial" charset="0"/>
              </a:defRPr>
            </a:lvl3pPr>
            <a:lvl4pPr algn="l" rtl="0" eaLnBrk="0" fontAlgn="base" hangingPunct="0">
              <a:lnSpc>
                <a:spcPct val="90000"/>
              </a:lnSpc>
              <a:spcBef>
                <a:spcPct val="0"/>
              </a:spcBef>
              <a:spcAft>
                <a:spcPct val="0"/>
              </a:spcAft>
              <a:defRPr sz="2267">
                <a:solidFill>
                  <a:schemeClr val="tx2"/>
                </a:solidFill>
                <a:latin typeface="Arial" charset="0"/>
              </a:defRPr>
            </a:lvl4pPr>
            <a:lvl5pPr algn="l" rtl="0" eaLnBrk="0" fontAlgn="base" hangingPunct="0">
              <a:lnSpc>
                <a:spcPct val="90000"/>
              </a:lnSpc>
              <a:spcBef>
                <a:spcPct val="0"/>
              </a:spcBef>
              <a:spcAft>
                <a:spcPct val="0"/>
              </a:spcAft>
              <a:defRPr sz="2267">
                <a:solidFill>
                  <a:schemeClr val="tx2"/>
                </a:solidFill>
                <a:latin typeface="Arial" charset="0"/>
              </a:defRPr>
            </a:lvl5pPr>
            <a:lvl6pPr marL="457178" algn="l" rtl="0" fontAlgn="base">
              <a:lnSpc>
                <a:spcPct val="90000"/>
              </a:lnSpc>
              <a:spcBef>
                <a:spcPct val="0"/>
              </a:spcBef>
              <a:spcAft>
                <a:spcPct val="0"/>
              </a:spcAft>
              <a:defRPr sz="2267">
                <a:solidFill>
                  <a:schemeClr val="tx2"/>
                </a:solidFill>
                <a:latin typeface="Arial" charset="0"/>
              </a:defRPr>
            </a:lvl6pPr>
            <a:lvl7pPr marL="914354" algn="l" rtl="0" fontAlgn="base">
              <a:lnSpc>
                <a:spcPct val="90000"/>
              </a:lnSpc>
              <a:spcBef>
                <a:spcPct val="0"/>
              </a:spcBef>
              <a:spcAft>
                <a:spcPct val="0"/>
              </a:spcAft>
              <a:defRPr sz="2267">
                <a:solidFill>
                  <a:schemeClr val="tx2"/>
                </a:solidFill>
                <a:latin typeface="Arial" charset="0"/>
              </a:defRPr>
            </a:lvl7pPr>
            <a:lvl8pPr marL="1371532" algn="l" rtl="0" fontAlgn="base">
              <a:lnSpc>
                <a:spcPct val="90000"/>
              </a:lnSpc>
              <a:spcBef>
                <a:spcPct val="0"/>
              </a:spcBef>
              <a:spcAft>
                <a:spcPct val="0"/>
              </a:spcAft>
              <a:defRPr sz="2267">
                <a:solidFill>
                  <a:schemeClr val="tx2"/>
                </a:solidFill>
                <a:latin typeface="Arial" charset="0"/>
              </a:defRPr>
            </a:lvl8pPr>
            <a:lvl9pPr marL="1828709" algn="l" rtl="0" fontAlgn="base">
              <a:lnSpc>
                <a:spcPct val="90000"/>
              </a:lnSpc>
              <a:spcBef>
                <a:spcPct val="0"/>
              </a:spcBef>
              <a:spcAft>
                <a:spcPct val="0"/>
              </a:spcAft>
              <a:defRPr sz="2267">
                <a:solidFill>
                  <a:schemeClr val="tx2"/>
                </a:solidFill>
                <a:latin typeface="Arial" charset="0"/>
              </a:defRPr>
            </a:lvl9pPr>
          </a:lstStyle>
          <a:p>
            <a:pPr defTabSz="914377">
              <a:defRPr/>
            </a:pPr>
            <a:r>
              <a:rPr lang="en-US" b="1" kern="0" dirty="0">
                <a:solidFill>
                  <a:srgbClr val="0070C0"/>
                </a:solidFill>
                <a:latin typeface="Arial"/>
              </a:rPr>
              <a:t>AD for Componentization</a:t>
            </a:r>
          </a:p>
        </p:txBody>
      </p:sp>
      <p:sp>
        <p:nvSpPr>
          <p:cNvPr id="2" name="TextBox 1">
            <a:extLst>
              <a:ext uri="{FF2B5EF4-FFF2-40B4-BE49-F238E27FC236}">
                <a16:creationId xmlns:a16="http://schemas.microsoft.com/office/drawing/2014/main" id="{9C7FC0E8-C81E-40F5-880A-5527B04C878E}"/>
              </a:ext>
            </a:extLst>
          </p:cNvPr>
          <p:cNvSpPr txBox="1"/>
          <p:nvPr/>
        </p:nvSpPr>
        <p:spPr>
          <a:xfrm>
            <a:off x="10597662" y="6565392"/>
            <a:ext cx="1328525" cy="369332"/>
          </a:xfrm>
          <a:prstGeom prst="rect">
            <a:avLst/>
          </a:prstGeom>
          <a:solidFill>
            <a:schemeClr val="bg1"/>
          </a:solidFill>
        </p:spPr>
        <p:txBody>
          <a:bodyPr wrap="square" rtlCol="0">
            <a:spAutoFit/>
          </a:bodyPr>
          <a:lstStyle/>
          <a:p>
            <a:pPr defTabSz="914377">
              <a:defRPr/>
            </a:pPr>
            <a:endParaRPr lang="en-CA" dirty="0" err="1">
              <a:solidFill>
                <a:srgbClr val="000000"/>
              </a:solidFill>
              <a:latin typeface="Arial"/>
            </a:endParaRPr>
          </a:p>
        </p:txBody>
      </p:sp>
      <p:pic>
        <p:nvPicPr>
          <p:cNvPr id="7" name="Picture 6">
            <a:extLst>
              <a:ext uri="{FF2B5EF4-FFF2-40B4-BE49-F238E27FC236}">
                <a16:creationId xmlns:a16="http://schemas.microsoft.com/office/drawing/2014/main" id="{3932E7AC-6B31-4FCF-9223-54B1EAEED8CE}"/>
              </a:ext>
            </a:extLst>
          </p:cNvPr>
          <p:cNvPicPr>
            <a:picLocks noChangeAspect="1"/>
          </p:cNvPicPr>
          <p:nvPr/>
        </p:nvPicPr>
        <p:blipFill>
          <a:blip r:embed="rId3"/>
          <a:stretch>
            <a:fillRect/>
          </a:stretch>
        </p:blipFill>
        <p:spPr>
          <a:xfrm>
            <a:off x="8996782" y="6522432"/>
            <a:ext cx="4121253" cy="373920"/>
          </a:xfrm>
          <a:prstGeom prst="rect">
            <a:avLst/>
          </a:prstGeom>
        </p:spPr>
      </p:pic>
    </p:spTree>
    <p:extLst>
      <p:ext uri="{BB962C8B-B14F-4D97-AF65-F5344CB8AC3E}">
        <p14:creationId xmlns:p14="http://schemas.microsoft.com/office/powerpoint/2010/main" val="3281158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F247-74E9-4120-9A5A-244249606EFF}"/>
              </a:ext>
            </a:extLst>
          </p:cNvPr>
          <p:cNvSpPr>
            <a:spLocks noGrp="1"/>
          </p:cNvSpPr>
          <p:nvPr>
            <p:ph type="title"/>
          </p:nvPr>
        </p:nvSpPr>
        <p:spPr>
          <a:xfrm>
            <a:off x="357727" y="615955"/>
            <a:ext cx="11493500" cy="418573"/>
          </a:xfrm>
        </p:spPr>
        <p:txBody>
          <a:bodyPr/>
          <a:lstStyle/>
          <a:p>
            <a:r>
              <a:rPr lang="en-US" sz="2133" b="1" dirty="0">
                <a:latin typeface="IBM Plex Sans" panose="020B0503050203000203" pitchFamily="34" charset="77"/>
                <a:ea typeface="+mn-ea"/>
                <a:cs typeface="+mn-cs"/>
              </a:rPr>
              <a:t>Migration Tools</a:t>
            </a:r>
          </a:p>
        </p:txBody>
      </p:sp>
      <p:sp>
        <p:nvSpPr>
          <p:cNvPr id="3" name="Content Placeholder 2">
            <a:extLst>
              <a:ext uri="{FF2B5EF4-FFF2-40B4-BE49-F238E27FC236}">
                <a16:creationId xmlns:a16="http://schemas.microsoft.com/office/drawing/2014/main" id="{D2871229-0D04-4C38-9815-01D53B423F8D}"/>
              </a:ext>
            </a:extLst>
          </p:cNvPr>
          <p:cNvSpPr>
            <a:spLocks noGrp="1"/>
          </p:cNvSpPr>
          <p:nvPr>
            <p:ph idx="1"/>
          </p:nvPr>
        </p:nvSpPr>
        <p:spPr>
          <a:xfrm>
            <a:off x="452761" y="1318359"/>
            <a:ext cx="11002218" cy="5352681"/>
          </a:xfrm>
        </p:spPr>
        <p:txBody>
          <a:bodyPr>
            <a:normAutofit fontScale="70000" lnSpcReduction="20000"/>
          </a:bodyPr>
          <a:lstStyle/>
          <a:p>
            <a:pPr marL="0" indent="0">
              <a:buNone/>
            </a:pPr>
            <a:r>
              <a:rPr lang="en-US" sz="1867" b="1" u="sng" dirty="0">
                <a:solidFill>
                  <a:srgbClr val="E7E6E6">
                    <a:lumMod val="25000"/>
                  </a:srgbClr>
                </a:solidFill>
                <a:latin typeface="IBM Plex Sans" panose="020B0503050203000203" pitchFamily="34" charset="77"/>
              </a:rPr>
              <a:t>SCLM Migration Toolkit</a:t>
            </a:r>
          </a:p>
          <a:p>
            <a:pPr marL="0" indent="0">
              <a:buNone/>
            </a:pPr>
            <a:r>
              <a:rPr lang="en-US" kern="1200" dirty="0">
                <a:solidFill>
                  <a:srgbClr val="E7E6E6">
                    <a:lumMod val="25000"/>
                  </a:srgbClr>
                </a:solidFill>
                <a:latin typeface="IBM Plex Sans" panose="020B0503050203000203" pitchFamily="34" charset="77"/>
                <a:hlinkClick r:id="rId2">
                  <a:extLst>
                    <a:ext uri="{A12FA001-AC4F-418D-AE19-62706E023703}">
                      <ahyp:hlinkClr xmlns:ahyp="http://schemas.microsoft.com/office/drawing/2018/hyperlinkcolor" val="tx"/>
                    </a:ext>
                  </a:extLst>
                </a:hlinkClick>
              </a:rPr>
              <a:t>https://github.com/IBM/dbb/tree/master/Migration/sclm</a:t>
            </a:r>
            <a:endParaRPr lang="en-US" kern="1200" dirty="0">
              <a:solidFill>
                <a:srgbClr val="E7E6E6">
                  <a:lumMod val="25000"/>
                </a:srgbClr>
              </a:solidFill>
              <a:latin typeface="IBM Plex Sans" panose="020B0503050203000203" pitchFamily="34" charset="77"/>
            </a:endParaRPr>
          </a:p>
          <a:p>
            <a:pPr marL="0" indent="0">
              <a:buNone/>
            </a:pPr>
            <a:r>
              <a:rPr lang="en-US" kern="1200" dirty="0">
                <a:solidFill>
                  <a:srgbClr val="E7E6E6">
                    <a:lumMod val="25000"/>
                  </a:srgbClr>
                </a:solidFill>
                <a:latin typeface="IBM Plex Sans" panose="020B0503050203000203" pitchFamily="34" charset="77"/>
              </a:rPr>
              <a:t>The SCLM migration is a set of scripts used to extract SCLM information and place it in Git repository</a:t>
            </a:r>
          </a:p>
          <a:p>
            <a:pPr marL="0" indent="0">
              <a:buNone/>
            </a:pPr>
            <a:r>
              <a:rPr lang="en-US" kern="1200" dirty="0">
                <a:solidFill>
                  <a:srgbClr val="E7E6E6">
                    <a:lumMod val="25000"/>
                  </a:srgbClr>
                </a:solidFill>
                <a:latin typeface="IBM Plex Sans" panose="020B0503050203000203" pitchFamily="34" charset="77"/>
              </a:rPr>
              <a:t>Migration is performed in three phases</a:t>
            </a:r>
          </a:p>
          <a:p>
            <a:pPr marL="0" indent="0">
              <a:buNone/>
            </a:pPr>
            <a:r>
              <a:rPr lang="en-US" kern="1200" dirty="0">
                <a:solidFill>
                  <a:srgbClr val="E7E6E6">
                    <a:lumMod val="25000"/>
                  </a:srgbClr>
                </a:solidFill>
                <a:latin typeface="IBM Plex Sans" panose="020B0503050203000203" pitchFamily="34" charset="77"/>
              </a:rPr>
              <a:t>1.Extract SCLM metadata</a:t>
            </a:r>
          </a:p>
          <a:p>
            <a:pPr marL="0" indent="0">
              <a:buNone/>
            </a:pPr>
            <a:r>
              <a:rPr lang="en-US" kern="1200" dirty="0">
                <a:solidFill>
                  <a:srgbClr val="E7E6E6">
                    <a:lumMod val="25000"/>
                  </a:srgbClr>
                </a:solidFill>
                <a:latin typeface="IBM Plex Sans" panose="020B0503050203000203" pitchFamily="34" charset="77"/>
              </a:rPr>
              <a:t>2.Migrate source members</a:t>
            </a:r>
          </a:p>
          <a:p>
            <a:pPr marL="0" indent="0">
              <a:buNone/>
            </a:pPr>
            <a:r>
              <a:rPr lang="en-US" kern="1200" dirty="0">
                <a:solidFill>
                  <a:srgbClr val="E7E6E6">
                    <a:lumMod val="25000"/>
                  </a:srgbClr>
                </a:solidFill>
                <a:latin typeface="IBM Plex Sans" panose="020B0503050203000203" pitchFamily="34" charset="77"/>
              </a:rPr>
              <a:t>3.Create Groovy build scripts</a:t>
            </a:r>
          </a:p>
          <a:p>
            <a:pPr marL="0" indent="0">
              <a:buNone/>
            </a:pPr>
            <a:endParaRPr lang="en-US" sz="1867" b="1" u="sng" dirty="0">
              <a:solidFill>
                <a:srgbClr val="E7E6E6">
                  <a:lumMod val="25000"/>
                </a:srgbClr>
              </a:solidFill>
              <a:latin typeface="IBM Plex Sans" panose="020B0503050203000203" pitchFamily="34" charset="77"/>
            </a:endParaRPr>
          </a:p>
          <a:p>
            <a:pPr marL="0" indent="0">
              <a:buNone/>
            </a:pPr>
            <a:r>
              <a:rPr lang="en-US" sz="1867" b="1" u="sng" dirty="0" err="1">
                <a:solidFill>
                  <a:srgbClr val="E7E6E6">
                    <a:lumMod val="25000"/>
                  </a:srgbClr>
                </a:solidFill>
                <a:latin typeface="IBM Plex Sans" panose="020B0503050203000203" pitchFamily="34" charset="77"/>
              </a:rPr>
              <a:t>zImport</a:t>
            </a:r>
            <a:r>
              <a:rPr lang="en-US" sz="1867" b="1" u="sng" dirty="0">
                <a:solidFill>
                  <a:srgbClr val="E7E6E6">
                    <a:lumMod val="25000"/>
                  </a:srgbClr>
                </a:solidFill>
                <a:latin typeface="IBM Plex Sans" panose="020B0503050203000203" pitchFamily="34" charset="77"/>
              </a:rPr>
              <a:t> Tool</a:t>
            </a:r>
          </a:p>
          <a:p>
            <a:pPr marL="0" indent="0">
              <a:buNone/>
            </a:pPr>
            <a:r>
              <a:rPr lang="en-US" kern="1200" dirty="0">
                <a:solidFill>
                  <a:srgbClr val="E7E6E6">
                    <a:lumMod val="25000"/>
                  </a:srgbClr>
                </a:solidFill>
                <a:latin typeface="IBM Plex Sans" panose="020B0503050203000203" pitchFamily="34" charset="77"/>
                <a:hlinkClick r:id="rId3">
                  <a:extLst>
                    <a:ext uri="{A12FA001-AC4F-418D-AE19-62706E023703}">
                      <ahyp:hlinkClr xmlns:ahyp="http://schemas.microsoft.com/office/drawing/2018/hyperlinkcolor" val="tx"/>
                    </a:ext>
                  </a:extLst>
                </a:hlinkClick>
              </a:rPr>
              <a:t>https://www.ibm.com/support/knowledgecenter/SS6T76_1.0.3/migration.html</a:t>
            </a:r>
            <a:endParaRPr lang="en-US" kern="1200" dirty="0">
              <a:solidFill>
                <a:srgbClr val="E7E6E6">
                  <a:lumMod val="25000"/>
                </a:srgbClr>
              </a:solidFill>
              <a:latin typeface="IBM Plex Sans" panose="020B0503050203000203" pitchFamily="34" charset="77"/>
            </a:endParaRPr>
          </a:p>
          <a:p>
            <a:pPr marL="0" indent="0">
              <a:buNone/>
            </a:pPr>
            <a:r>
              <a:rPr lang="en-US" kern="1200" dirty="0">
                <a:solidFill>
                  <a:srgbClr val="E7E6E6">
                    <a:lumMod val="25000"/>
                  </a:srgbClr>
                </a:solidFill>
                <a:latin typeface="IBM Plex Sans" panose="020B0503050203000203" pitchFamily="34" charset="77"/>
              </a:rPr>
              <a:t>You can use the migration tool to copy source files from data set libraries to the local repository. In addition to copying the source from PDS to </a:t>
            </a:r>
            <a:r>
              <a:rPr lang="en-US" kern="1200" dirty="0" err="1">
                <a:solidFill>
                  <a:srgbClr val="E7E6E6">
                    <a:lumMod val="25000"/>
                  </a:srgbClr>
                </a:solidFill>
                <a:latin typeface="IBM Plex Sans" panose="020B0503050203000203" pitchFamily="34" charset="77"/>
              </a:rPr>
              <a:t>zFS</a:t>
            </a:r>
            <a:r>
              <a:rPr lang="en-US" kern="1200" dirty="0">
                <a:solidFill>
                  <a:srgbClr val="E7E6E6">
                    <a:lumMod val="25000"/>
                  </a:srgbClr>
                </a:solidFill>
                <a:latin typeface="IBM Plex Sans" panose="020B0503050203000203" pitchFamily="34" charset="77"/>
              </a:rPr>
              <a:t>, the migration tool will also create and update the .</a:t>
            </a:r>
            <a:r>
              <a:rPr lang="en-US" kern="1200" dirty="0" err="1">
                <a:solidFill>
                  <a:srgbClr val="E7E6E6">
                    <a:lumMod val="25000"/>
                  </a:srgbClr>
                </a:solidFill>
                <a:latin typeface="IBM Plex Sans" panose="020B0503050203000203" pitchFamily="34" charset="77"/>
              </a:rPr>
              <a:t>gitattributes</a:t>
            </a:r>
            <a:r>
              <a:rPr lang="en-US" kern="1200" dirty="0">
                <a:solidFill>
                  <a:srgbClr val="E7E6E6">
                    <a:lumMod val="25000"/>
                  </a:srgbClr>
                </a:solidFill>
                <a:latin typeface="IBM Plex Sans" panose="020B0503050203000203" pitchFamily="34" charset="77"/>
              </a:rPr>
              <a:t> file required by Rocket's Git client to perform automatic codepage conversion between the Git server and the local Git repository during the migration.</a:t>
            </a:r>
          </a:p>
          <a:p>
            <a:pPr marL="0" indent="0">
              <a:buNone/>
            </a:pPr>
            <a:endParaRPr lang="en-US" kern="1200" dirty="0">
              <a:solidFill>
                <a:srgbClr val="E7E6E6">
                  <a:lumMod val="25000"/>
                </a:srgbClr>
              </a:solidFill>
              <a:latin typeface="IBM Plex Sans" panose="020B0503050203000203" pitchFamily="34" charset="77"/>
            </a:endParaRPr>
          </a:p>
          <a:p>
            <a:pPr marL="0" indent="0">
              <a:buNone/>
            </a:pPr>
            <a:r>
              <a:rPr lang="en-US" sz="1867" b="1" u="sng" dirty="0">
                <a:solidFill>
                  <a:srgbClr val="E7E6E6">
                    <a:lumMod val="25000"/>
                  </a:srgbClr>
                </a:solidFill>
                <a:latin typeface="IBM Plex Sans" panose="020B0503050203000203" pitchFamily="34" charset="77"/>
              </a:rPr>
              <a:t>JCL Migration Tool</a:t>
            </a:r>
          </a:p>
          <a:p>
            <a:pPr marL="0" indent="0">
              <a:buNone/>
            </a:pPr>
            <a:r>
              <a:rPr lang="en-US" kern="1200" dirty="0">
                <a:solidFill>
                  <a:srgbClr val="E7E6E6">
                    <a:lumMod val="25000"/>
                  </a:srgbClr>
                </a:solidFill>
                <a:latin typeface="IBM Plex Sans" panose="020B0503050203000203" pitchFamily="34" charset="77"/>
              </a:rPr>
              <a:t>Open source - Scheduled to be made available in public </a:t>
            </a:r>
            <a:r>
              <a:rPr lang="en-US" kern="1200" dirty="0" err="1">
                <a:solidFill>
                  <a:srgbClr val="E7E6E6">
                    <a:lumMod val="25000"/>
                  </a:srgbClr>
                </a:solidFill>
                <a:latin typeface="IBM Plex Sans" panose="020B0503050203000203" pitchFamily="34" charset="77"/>
              </a:rPr>
              <a:t>Github</a:t>
            </a:r>
            <a:r>
              <a:rPr lang="en-US" kern="1200" dirty="0">
                <a:solidFill>
                  <a:srgbClr val="E7E6E6">
                    <a:lumMod val="25000"/>
                  </a:srgbClr>
                </a:solidFill>
                <a:latin typeface="IBM Plex Sans" panose="020B0503050203000203" pitchFamily="34" charset="77"/>
              </a:rPr>
              <a:t> before 2nd </a:t>
            </a:r>
            <a:r>
              <a:rPr lang="en-US" kern="1200" dirty="0" err="1">
                <a:solidFill>
                  <a:srgbClr val="E7E6E6">
                    <a:lumMod val="25000"/>
                  </a:srgbClr>
                </a:solidFill>
                <a:latin typeface="IBM Plex Sans" panose="020B0503050203000203" pitchFamily="34" charset="77"/>
              </a:rPr>
              <a:t>Qtr</a:t>
            </a:r>
            <a:r>
              <a:rPr lang="en-US" kern="1200" dirty="0">
                <a:solidFill>
                  <a:srgbClr val="E7E6E6">
                    <a:lumMod val="25000"/>
                  </a:srgbClr>
                </a:solidFill>
                <a:latin typeface="IBM Plex Sans" panose="020B0503050203000203" pitchFamily="34" charset="77"/>
              </a:rPr>
              <a:t> 2019.</a:t>
            </a:r>
          </a:p>
        </p:txBody>
      </p:sp>
      <p:sp>
        <p:nvSpPr>
          <p:cNvPr id="4" name="TextBox 3">
            <a:extLst>
              <a:ext uri="{FF2B5EF4-FFF2-40B4-BE49-F238E27FC236}">
                <a16:creationId xmlns:a16="http://schemas.microsoft.com/office/drawing/2014/main" id="{C4F2B33A-7ACC-461D-ABE2-148DDE940900}"/>
              </a:ext>
            </a:extLst>
          </p:cNvPr>
          <p:cNvSpPr txBox="1"/>
          <p:nvPr/>
        </p:nvSpPr>
        <p:spPr>
          <a:xfrm>
            <a:off x="10639344" y="6348033"/>
            <a:ext cx="1211883" cy="369332"/>
          </a:xfrm>
          <a:prstGeom prst="rect">
            <a:avLst/>
          </a:prstGeom>
          <a:solidFill>
            <a:schemeClr val="bg1"/>
          </a:solidFill>
        </p:spPr>
        <p:txBody>
          <a:bodyPr wrap="square" rtlCol="0">
            <a:spAutoFit/>
          </a:bodyPr>
          <a:lstStyle/>
          <a:p>
            <a:pPr defTabSz="914377">
              <a:defRPr/>
            </a:pPr>
            <a:endParaRPr lang="en-CA" dirty="0" err="1">
              <a:solidFill>
                <a:srgbClr val="000000"/>
              </a:solidFill>
              <a:latin typeface="Arial"/>
            </a:endParaRPr>
          </a:p>
        </p:txBody>
      </p:sp>
      <p:pic>
        <p:nvPicPr>
          <p:cNvPr id="5" name="Picture 4">
            <a:extLst>
              <a:ext uri="{FF2B5EF4-FFF2-40B4-BE49-F238E27FC236}">
                <a16:creationId xmlns:a16="http://schemas.microsoft.com/office/drawing/2014/main" id="{32659ACF-90D8-4036-8958-BBDD512DCE2B}"/>
              </a:ext>
            </a:extLst>
          </p:cNvPr>
          <p:cNvPicPr>
            <a:picLocks noChangeAspect="1"/>
          </p:cNvPicPr>
          <p:nvPr/>
        </p:nvPicPr>
        <p:blipFill>
          <a:blip r:embed="rId4"/>
          <a:stretch>
            <a:fillRect/>
          </a:stretch>
        </p:blipFill>
        <p:spPr>
          <a:xfrm>
            <a:off x="9028043" y="6484080"/>
            <a:ext cx="4121253" cy="373920"/>
          </a:xfrm>
          <a:prstGeom prst="rect">
            <a:avLst/>
          </a:prstGeom>
        </p:spPr>
      </p:pic>
    </p:spTree>
    <p:extLst>
      <p:ext uri="{BB962C8B-B14F-4D97-AF65-F5344CB8AC3E}">
        <p14:creationId xmlns:p14="http://schemas.microsoft.com/office/powerpoint/2010/main" val="3026547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002932-6A36-4B0D-9CAD-63D2ABB7E46F}"/>
              </a:ext>
            </a:extLst>
          </p:cNvPr>
          <p:cNvSpPr/>
          <p:nvPr/>
        </p:nvSpPr>
        <p:spPr>
          <a:xfrm>
            <a:off x="0" y="5837979"/>
            <a:ext cx="12192000" cy="672084"/>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algn="ctr" defTabSz="914377">
              <a:defRPr/>
            </a:pPr>
            <a:r>
              <a:rPr lang="en-CA" kern="0" dirty="0">
                <a:solidFill>
                  <a:srgbClr val="FFFFFF"/>
                </a:solidFill>
                <a:latin typeface="IBM Plex Sans Text" panose="020B0503050203000203" pitchFamily="34" charset="0"/>
              </a:rPr>
              <a:t>For further details about the program, please contact </a:t>
            </a:r>
          </a:p>
          <a:p>
            <a:pPr algn="ctr" defTabSz="914377">
              <a:defRPr/>
            </a:pPr>
            <a:r>
              <a:rPr lang="en-CA" b="1" kern="0" dirty="0">
                <a:solidFill>
                  <a:srgbClr val="FFFF00"/>
                </a:solidFill>
                <a:latin typeface="IBM Plex Sans Text" panose="020B0503050203000203" pitchFamily="34" charset="0"/>
              </a:rPr>
              <a:t>mfdevopsaccelerator@ibm.com  ,  jayakarm@ibm.com</a:t>
            </a:r>
          </a:p>
        </p:txBody>
      </p:sp>
      <p:sp>
        <p:nvSpPr>
          <p:cNvPr id="12" name="Rectangle 11">
            <a:extLst>
              <a:ext uri="{FF2B5EF4-FFF2-40B4-BE49-F238E27FC236}">
                <a16:creationId xmlns:a16="http://schemas.microsoft.com/office/drawing/2014/main" id="{3113086F-73D5-4D5C-BFB6-6E87BAF6D732}"/>
              </a:ext>
            </a:extLst>
          </p:cNvPr>
          <p:cNvSpPr/>
          <p:nvPr/>
        </p:nvSpPr>
        <p:spPr>
          <a:xfrm>
            <a:off x="0" y="601683"/>
            <a:ext cx="12192000" cy="1337368"/>
          </a:xfrm>
          <a:prstGeom prst="rect">
            <a:avLst/>
          </a:prstGeom>
          <a:solidFill>
            <a:schemeClr val="tx2">
              <a:lumMod val="75000"/>
            </a:schemeClr>
          </a:solidFill>
          <a:ln w="12700" cap="flat" cmpd="sng" algn="ctr">
            <a:solidFill>
              <a:srgbClr val="4472C4">
                <a:shade val="50000"/>
              </a:srgbClr>
            </a:solidFill>
            <a:prstDash val="solid"/>
            <a:miter lim="800000"/>
          </a:ln>
          <a:effectLst/>
        </p:spPr>
        <p:txBody>
          <a:bodyPr rtlCol="0" anchor="ctr"/>
          <a:lstStyle/>
          <a:p>
            <a:pPr defTabSz="914377">
              <a:defRPr/>
            </a:pPr>
            <a:endParaRPr lang="en-CA" kern="0" dirty="0">
              <a:solidFill>
                <a:prstClr val="white"/>
              </a:solidFill>
              <a:latin typeface="Calibri" panose="020F0502020204030204"/>
            </a:endParaRPr>
          </a:p>
          <a:p>
            <a:pPr defTabSz="914377">
              <a:defRPr/>
            </a:pPr>
            <a:r>
              <a:rPr lang="en-CA" sz="1600" dirty="0">
                <a:solidFill>
                  <a:srgbClr val="FFFFFF"/>
                </a:solidFill>
                <a:latin typeface="IBM Plex Sans" panose="020B0503050203000203" pitchFamily="34" charset="77"/>
              </a:rPr>
              <a:t>Simplify your Journey towards DevOps transformation through </a:t>
            </a:r>
            <a:r>
              <a:rPr lang="en-CA" sz="1600" b="1" dirty="0">
                <a:solidFill>
                  <a:srgbClr val="FFFF00"/>
                </a:solidFill>
                <a:latin typeface="IBM Plex Sans" panose="020B0503050203000203" pitchFamily="34" charset="77"/>
              </a:rPr>
              <a:t>DevOps Acceleration Program(DAP)</a:t>
            </a:r>
          </a:p>
          <a:p>
            <a:pPr defTabSz="914377">
              <a:defRPr/>
            </a:pPr>
            <a:r>
              <a:rPr lang="en-CA" sz="1600" dirty="0">
                <a:solidFill>
                  <a:srgbClr val="FFFFFF"/>
                </a:solidFill>
                <a:latin typeface="IBM Plex Sans" panose="020B0503050203000203" pitchFamily="34" charset="77"/>
              </a:rPr>
              <a:t>DAP provides with expert advice on </a:t>
            </a:r>
            <a:r>
              <a:rPr lang="en-US" sz="1600" dirty="0">
                <a:solidFill>
                  <a:srgbClr val="FFFFFF"/>
                </a:solidFill>
                <a:latin typeface="IBM Plex Sans" panose="020B0503050203000203" pitchFamily="34" charset="77"/>
              </a:rPr>
              <a:t>the best transformation approach for your enterprise, from any model to DevOps. </a:t>
            </a:r>
          </a:p>
          <a:p>
            <a:pPr defTabSz="914377">
              <a:defRPr/>
            </a:pPr>
            <a:r>
              <a:rPr lang="en-US" sz="1600" dirty="0">
                <a:solidFill>
                  <a:srgbClr val="FFFFFF"/>
                </a:solidFill>
                <a:latin typeface="IBM Plex Sans" panose="020B0503050203000203" pitchFamily="34" charset="77"/>
              </a:rPr>
              <a:t>It includes how-to guides on culture, best practices, tools, training, and even sample code and architectures</a:t>
            </a:r>
          </a:p>
          <a:p>
            <a:pPr algn="ctr" defTabSz="914377">
              <a:defRPr/>
            </a:pPr>
            <a:endParaRPr lang="en-CA" kern="0" dirty="0">
              <a:solidFill>
                <a:srgbClr val="00649D">
                  <a:lumMod val="75000"/>
                </a:srgbClr>
              </a:solidFill>
              <a:latin typeface="Calibri" panose="020F0502020204030204"/>
            </a:endParaRPr>
          </a:p>
        </p:txBody>
      </p:sp>
      <p:sp>
        <p:nvSpPr>
          <p:cNvPr id="13" name="TextBox 12">
            <a:extLst>
              <a:ext uri="{FF2B5EF4-FFF2-40B4-BE49-F238E27FC236}">
                <a16:creationId xmlns:a16="http://schemas.microsoft.com/office/drawing/2014/main" id="{B12C848C-56DD-4360-A5EE-34DA326C4EF1}"/>
              </a:ext>
            </a:extLst>
          </p:cNvPr>
          <p:cNvSpPr txBox="1"/>
          <p:nvPr/>
        </p:nvSpPr>
        <p:spPr>
          <a:xfrm>
            <a:off x="319595" y="2140660"/>
            <a:ext cx="11081461" cy="3877985"/>
          </a:xfrm>
          <a:prstGeom prst="rect">
            <a:avLst/>
          </a:prstGeom>
          <a:noFill/>
        </p:spPr>
        <p:txBody>
          <a:bodyPr wrap="square" rtlCol="0">
            <a:spAutoFit/>
          </a:bodyPr>
          <a:lstStyle/>
          <a:p>
            <a:pPr defTabSz="914377" eaLnBrk="0" fontAlgn="base" hangingPunct="0">
              <a:spcAft>
                <a:spcPct val="0"/>
              </a:spcAft>
              <a:buClr>
                <a:srgbClr val="000000"/>
              </a:buClr>
              <a:defRPr/>
            </a:pPr>
            <a:r>
              <a:rPr lang="en-CA" sz="1600" b="1" u="sng" dirty="0">
                <a:solidFill>
                  <a:srgbClr val="E7E6E6">
                    <a:lumMod val="25000"/>
                  </a:srgbClr>
                </a:solidFill>
                <a:latin typeface="IBM Plex Sans" panose="020B0503050203000203" pitchFamily="34" charset="77"/>
              </a:rPr>
              <a:t>Product Deployment</a:t>
            </a:r>
          </a:p>
          <a:p>
            <a:pPr defTabSz="914377" eaLnBrk="0" fontAlgn="base" hangingPunct="0">
              <a:spcAft>
                <a:spcPct val="0"/>
              </a:spcAft>
              <a:buClr>
                <a:srgbClr val="000000"/>
              </a:buClr>
              <a:defRPr/>
            </a:pPr>
            <a:r>
              <a:rPr lang="en-US" sz="1600" dirty="0">
                <a:solidFill>
                  <a:srgbClr val="E7E6E6">
                    <a:lumMod val="25000"/>
                  </a:srgbClr>
                </a:solidFill>
                <a:latin typeface="IBM Plex Sans" panose="020B0503050203000203" pitchFamily="34" charset="77"/>
              </a:rPr>
              <a:t>Deployment preparation </a:t>
            </a:r>
            <a:endParaRPr lang="en-CA" sz="1600" dirty="0">
              <a:solidFill>
                <a:srgbClr val="E7E6E6">
                  <a:lumMod val="25000"/>
                </a:srgbClr>
              </a:solidFill>
              <a:latin typeface="IBM Plex Sans" panose="020B0503050203000203" pitchFamily="34" charset="77"/>
            </a:endParaRPr>
          </a:p>
          <a:p>
            <a:pPr defTabSz="914377" eaLnBrk="0" fontAlgn="base" hangingPunct="0">
              <a:spcAft>
                <a:spcPct val="0"/>
              </a:spcAft>
              <a:buClr>
                <a:srgbClr val="000000"/>
              </a:buClr>
              <a:defRPr/>
            </a:pPr>
            <a:r>
              <a:rPr lang="en-US" sz="1600" dirty="0">
                <a:solidFill>
                  <a:srgbClr val="E7E6E6">
                    <a:lumMod val="25000"/>
                  </a:srgbClr>
                </a:solidFill>
                <a:latin typeface="IBM Plex Sans" panose="020B0503050203000203" pitchFamily="34" charset="77"/>
              </a:rPr>
              <a:t>Rollout planning – Workflow and Use Case analysis </a:t>
            </a:r>
            <a:endParaRPr lang="en-CA" sz="1600" dirty="0">
              <a:solidFill>
                <a:srgbClr val="E7E6E6">
                  <a:lumMod val="25000"/>
                </a:srgbClr>
              </a:solidFill>
              <a:latin typeface="IBM Plex Sans" panose="020B0503050203000203" pitchFamily="34" charset="77"/>
            </a:endParaRPr>
          </a:p>
          <a:p>
            <a:pPr defTabSz="914377" eaLnBrk="0" fontAlgn="base" hangingPunct="0">
              <a:spcAft>
                <a:spcPct val="0"/>
              </a:spcAft>
              <a:buClr>
                <a:srgbClr val="000000"/>
              </a:buClr>
              <a:defRPr/>
            </a:pPr>
            <a:r>
              <a:rPr lang="en-US" sz="1600" dirty="0">
                <a:solidFill>
                  <a:srgbClr val="E7E6E6">
                    <a:lumMod val="25000"/>
                  </a:srgbClr>
                </a:solidFill>
                <a:latin typeface="IBM Plex Sans" panose="020B0503050203000203" pitchFamily="34" charset="77"/>
              </a:rPr>
              <a:t>Assistance on Installation, Configuration, Optimization </a:t>
            </a:r>
            <a:endParaRPr lang="en-CA" sz="1600" dirty="0">
              <a:solidFill>
                <a:srgbClr val="E7E6E6">
                  <a:lumMod val="25000"/>
                </a:srgbClr>
              </a:solidFill>
              <a:latin typeface="IBM Plex Sans" panose="020B0503050203000203" pitchFamily="34" charset="77"/>
            </a:endParaRPr>
          </a:p>
          <a:p>
            <a:pPr defTabSz="914377" eaLnBrk="0" fontAlgn="base" hangingPunct="0">
              <a:spcAft>
                <a:spcPct val="0"/>
              </a:spcAft>
              <a:buClr>
                <a:srgbClr val="000000"/>
              </a:buClr>
              <a:defRPr/>
            </a:pPr>
            <a:r>
              <a:rPr lang="en-US" sz="1600" dirty="0">
                <a:solidFill>
                  <a:srgbClr val="E7E6E6">
                    <a:lumMod val="25000"/>
                  </a:srgbClr>
                </a:solidFill>
                <a:latin typeface="IBM Plex Sans" panose="020B0503050203000203" pitchFamily="34" charset="77"/>
              </a:rPr>
              <a:t>Best Practices – in the areas of production Adoption</a:t>
            </a:r>
            <a:endParaRPr lang="en-CA" sz="1600" dirty="0">
              <a:solidFill>
                <a:srgbClr val="E7E6E6">
                  <a:lumMod val="25000"/>
                </a:srgbClr>
              </a:solidFill>
              <a:latin typeface="IBM Plex Sans" panose="020B0503050203000203" pitchFamily="34" charset="77"/>
            </a:endParaRPr>
          </a:p>
          <a:p>
            <a:pPr defTabSz="914377" eaLnBrk="0" fontAlgn="base" hangingPunct="0">
              <a:spcAft>
                <a:spcPct val="0"/>
              </a:spcAft>
              <a:buClr>
                <a:srgbClr val="000000"/>
              </a:buClr>
              <a:defRPr/>
            </a:pPr>
            <a:endParaRPr lang="en-CA" sz="1600" b="1" u="sng" dirty="0">
              <a:solidFill>
                <a:srgbClr val="E7E6E6">
                  <a:lumMod val="25000"/>
                </a:srgbClr>
              </a:solidFill>
              <a:latin typeface="IBM Plex Sans" panose="020B0503050203000203" pitchFamily="34" charset="77"/>
            </a:endParaRPr>
          </a:p>
          <a:p>
            <a:pPr defTabSz="914377" eaLnBrk="0" fontAlgn="base" hangingPunct="0">
              <a:spcAft>
                <a:spcPct val="0"/>
              </a:spcAft>
              <a:buClr>
                <a:srgbClr val="000000"/>
              </a:buClr>
              <a:defRPr/>
            </a:pPr>
            <a:r>
              <a:rPr lang="en-CA" sz="1600" b="1" u="sng" dirty="0">
                <a:solidFill>
                  <a:srgbClr val="E7E6E6">
                    <a:lumMod val="25000"/>
                  </a:srgbClr>
                </a:solidFill>
                <a:latin typeface="IBM Plex Sans" panose="020B0503050203000203" pitchFamily="34" charset="77"/>
              </a:rPr>
              <a:t>SCM Migration </a:t>
            </a:r>
          </a:p>
          <a:p>
            <a:pPr defTabSz="914377" eaLnBrk="0" fontAlgn="base" hangingPunct="0">
              <a:spcAft>
                <a:spcPct val="0"/>
              </a:spcAft>
              <a:buClr>
                <a:srgbClr val="000000"/>
              </a:buClr>
              <a:defRPr/>
            </a:pPr>
            <a:r>
              <a:rPr lang="en-CA" sz="1600" dirty="0">
                <a:solidFill>
                  <a:srgbClr val="E7E6E6">
                    <a:lumMod val="25000"/>
                  </a:srgbClr>
                </a:solidFill>
                <a:latin typeface="IBM Plex Sans" panose="020B0503050203000203" pitchFamily="34" charset="77"/>
              </a:rPr>
              <a:t>Assessment of current state client setup</a:t>
            </a:r>
          </a:p>
          <a:p>
            <a:pPr defTabSz="914377" eaLnBrk="0" fontAlgn="base" hangingPunct="0">
              <a:spcAft>
                <a:spcPct val="0"/>
              </a:spcAft>
              <a:buClr>
                <a:srgbClr val="000000"/>
              </a:buClr>
              <a:defRPr/>
            </a:pPr>
            <a:r>
              <a:rPr lang="en-CA" sz="1600" dirty="0">
                <a:solidFill>
                  <a:srgbClr val="E7E6E6">
                    <a:lumMod val="25000"/>
                  </a:srgbClr>
                </a:solidFill>
                <a:latin typeface="IBM Plex Sans" panose="020B0503050203000203" pitchFamily="34" charset="77"/>
              </a:rPr>
              <a:t>Transformation/Product workshop and Future state High level architecture  </a:t>
            </a:r>
          </a:p>
          <a:p>
            <a:pPr defTabSz="914377" eaLnBrk="0" fontAlgn="base" hangingPunct="0">
              <a:spcAft>
                <a:spcPct val="0"/>
              </a:spcAft>
              <a:buClr>
                <a:srgbClr val="000000"/>
              </a:buClr>
              <a:defRPr/>
            </a:pPr>
            <a:r>
              <a:rPr lang="en-CA" sz="1600" dirty="0">
                <a:solidFill>
                  <a:srgbClr val="E7E6E6">
                    <a:lumMod val="25000"/>
                  </a:srgbClr>
                </a:solidFill>
                <a:latin typeface="IBM Plex Sans" panose="020B0503050203000203" pitchFamily="34" charset="77"/>
              </a:rPr>
              <a:t>Representative Migration</a:t>
            </a:r>
          </a:p>
          <a:p>
            <a:pPr defTabSz="914377" eaLnBrk="0" fontAlgn="base" hangingPunct="0">
              <a:spcAft>
                <a:spcPct val="0"/>
              </a:spcAft>
              <a:buClr>
                <a:srgbClr val="000000"/>
              </a:buClr>
              <a:defRPr/>
            </a:pPr>
            <a:r>
              <a:rPr lang="en-CA" sz="1600" dirty="0">
                <a:solidFill>
                  <a:srgbClr val="E7E6E6">
                    <a:lumMod val="25000"/>
                  </a:srgbClr>
                </a:solidFill>
                <a:latin typeface="IBM Plex Sans" panose="020B0503050203000203" pitchFamily="34" charset="77"/>
              </a:rPr>
              <a:t>Migration approach for future implementation</a:t>
            </a:r>
          </a:p>
          <a:p>
            <a:pPr defTabSz="914377" eaLnBrk="0" fontAlgn="base" hangingPunct="0">
              <a:spcAft>
                <a:spcPct val="0"/>
              </a:spcAft>
              <a:buClr>
                <a:srgbClr val="000000"/>
              </a:buClr>
              <a:defRPr/>
            </a:pPr>
            <a:r>
              <a:rPr lang="en-CA" sz="1600" dirty="0">
                <a:solidFill>
                  <a:srgbClr val="E7E6E6">
                    <a:lumMod val="25000"/>
                  </a:srgbClr>
                </a:solidFill>
                <a:latin typeface="IBM Plex Sans" panose="020B0503050203000203" pitchFamily="34" charset="77"/>
              </a:rPr>
              <a:t>Knowledge transfer</a:t>
            </a:r>
          </a:p>
          <a:p>
            <a:pPr defTabSz="914377">
              <a:defRPr/>
            </a:pPr>
            <a:endParaRPr lang="en-CA" dirty="0">
              <a:solidFill>
                <a:prstClr val="black"/>
              </a:solidFill>
              <a:latin typeface="Calibri" panose="020F0502020204030204"/>
            </a:endParaRPr>
          </a:p>
          <a:p>
            <a:pPr defTabSz="914377">
              <a:defRPr/>
            </a:pPr>
            <a:endParaRPr lang="en-CA" dirty="0">
              <a:solidFill>
                <a:prstClr val="black"/>
              </a:solidFill>
              <a:latin typeface="Calibri" panose="020F0502020204030204"/>
            </a:endParaRPr>
          </a:p>
          <a:p>
            <a:pPr defTabSz="914377">
              <a:defRPr/>
            </a:pPr>
            <a:endParaRPr lang="en-CA" dirty="0">
              <a:solidFill>
                <a:prstClr val="black"/>
              </a:solidFill>
              <a:latin typeface="Calibri" panose="020F0502020204030204"/>
            </a:endParaRPr>
          </a:p>
        </p:txBody>
      </p:sp>
      <p:sp>
        <p:nvSpPr>
          <p:cNvPr id="2" name="TextBox 1">
            <a:extLst>
              <a:ext uri="{FF2B5EF4-FFF2-40B4-BE49-F238E27FC236}">
                <a16:creationId xmlns:a16="http://schemas.microsoft.com/office/drawing/2014/main" id="{143E8544-D018-4E41-A645-9D5C6C8D7568}"/>
              </a:ext>
            </a:extLst>
          </p:cNvPr>
          <p:cNvSpPr txBox="1"/>
          <p:nvPr/>
        </p:nvSpPr>
        <p:spPr>
          <a:xfrm>
            <a:off x="10649765" y="6510063"/>
            <a:ext cx="1271303" cy="369332"/>
          </a:xfrm>
          <a:prstGeom prst="rect">
            <a:avLst/>
          </a:prstGeom>
          <a:solidFill>
            <a:schemeClr val="bg1"/>
          </a:solidFill>
        </p:spPr>
        <p:txBody>
          <a:bodyPr wrap="square" rtlCol="0">
            <a:spAutoFit/>
          </a:bodyPr>
          <a:lstStyle/>
          <a:p>
            <a:pPr defTabSz="914377">
              <a:defRPr/>
            </a:pPr>
            <a:endParaRPr lang="en-CA" dirty="0" err="1">
              <a:solidFill>
                <a:srgbClr val="000000"/>
              </a:solidFill>
              <a:latin typeface="Arial"/>
            </a:endParaRPr>
          </a:p>
        </p:txBody>
      </p:sp>
      <p:pic>
        <p:nvPicPr>
          <p:cNvPr id="6" name="Picture 5">
            <a:extLst>
              <a:ext uri="{FF2B5EF4-FFF2-40B4-BE49-F238E27FC236}">
                <a16:creationId xmlns:a16="http://schemas.microsoft.com/office/drawing/2014/main" id="{4EB54B2B-6333-4329-88B6-0B8446863EA0}"/>
              </a:ext>
            </a:extLst>
          </p:cNvPr>
          <p:cNvPicPr>
            <a:picLocks noChangeAspect="1"/>
          </p:cNvPicPr>
          <p:nvPr/>
        </p:nvPicPr>
        <p:blipFill>
          <a:blip r:embed="rId2"/>
          <a:stretch>
            <a:fillRect/>
          </a:stretch>
        </p:blipFill>
        <p:spPr>
          <a:xfrm>
            <a:off x="8996780" y="6499927"/>
            <a:ext cx="4121253" cy="373920"/>
          </a:xfrm>
          <a:prstGeom prst="rect">
            <a:avLst/>
          </a:prstGeom>
        </p:spPr>
      </p:pic>
    </p:spTree>
    <p:extLst>
      <p:ext uri="{BB962C8B-B14F-4D97-AF65-F5344CB8AC3E}">
        <p14:creationId xmlns:p14="http://schemas.microsoft.com/office/powerpoint/2010/main" val="3048174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a:xfrm>
            <a:off x="769897" y="-91997"/>
            <a:ext cx="10515600" cy="1325563"/>
          </a:xfrm>
        </p:spPr>
        <p:txBody>
          <a:bodyPr/>
          <a:lstStyle/>
          <a:p>
            <a:r>
              <a:rPr lang="en-US" dirty="0"/>
              <a:t>DBB is on Mainframe DEV</a:t>
            </a:r>
          </a:p>
        </p:txBody>
      </p:sp>
      <p:pic>
        <p:nvPicPr>
          <p:cNvPr id="5" name="Picture 4">
            <a:extLst>
              <a:ext uri="{FF2B5EF4-FFF2-40B4-BE49-F238E27FC236}">
                <a16:creationId xmlns:a16="http://schemas.microsoft.com/office/drawing/2014/main" id="{605CCE0B-2890-44E1-85FA-41241FF7B1D8}"/>
              </a:ext>
            </a:extLst>
          </p:cNvPr>
          <p:cNvPicPr>
            <a:picLocks noChangeAspect="1"/>
          </p:cNvPicPr>
          <p:nvPr/>
        </p:nvPicPr>
        <p:blipFill>
          <a:blip r:embed="rId2"/>
          <a:stretch>
            <a:fillRect/>
          </a:stretch>
        </p:blipFill>
        <p:spPr>
          <a:xfrm>
            <a:off x="5437036" y="1721402"/>
            <a:ext cx="6509165" cy="4598480"/>
          </a:xfrm>
          <a:prstGeom prst="rect">
            <a:avLst/>
          </a:prstGeom>
        </p:spPr>
      </p:pic>
      <p:sp>
        <p:nvSpPr>
          <p:cNvPr id="6" name="Rectangle 5">
            <a:extLst>
              <a:ext uri="{FF2B5EF4-FFF2-40B4-BE49-F238E27FC236}">
                <a16:creationId xmlns:a16="http://schemas.microsoft.com/office/drawing/2014/main" id="{0899AA2C-5753-4F15-8038-E6EA1C81C161}"/>
              </a:ext>
            </a:extLst>
          </p:cNvPr>
          <p:cNvSpPr/>
          <p:nvPr/>
        </p:nvSpPr>
        <p:spPr>
          <a:xfrm>
            <a:off x="7226406" y="1032169"/>
            <a:ext cx="4856103" cy="261610"/>
          </a:xfrm>
          <a:prstGeom prst="rect">
            <a:avLst/>
          </a:prstGeom>
        </p:spPr>
        <p:txBody>
          <a:bodyPr wrap="square">
            <a:spAutoFit/>
          </a:bodyPr>
          <a:lstStyle/>
          <a:p>
            <a:r>
              <a:rPr lang="en-US" sz="1100" dirty="0">
                <a:solidFill>
                  <a:srgbClr val="619AEC"/>
                </a:solidFill>
              </a:rPr>
              <a:t>https://developer.ibm.com/mainframe/products/ibm-dependency-based-build</a:t>
            </a:r>
            <a:r>
              <a:rPr lang="en-US" sz="1100" dirty="0"/>
              <a:t>/</a:t>
            </a:r>
          </a:p>
        </p:txBody>
      </p:sp>
      <p:sp>
        <p:nvSpPr>
          <p:cNvPr id="7" name="Content Placeholder 2">
            <a:extLst>
              <a:ext uri="{FF2B5EF4-FFF2-40B4-BE49-F238E27FC236}">
                <a16:creationId xmlns:a16="http://schemas.microsoft.com/office/drawing/2014/main" id="{2B4C68A4-9DA4-46FF-B5F1-522CF94C4348}"/>
              </a:ext>
            </a:extLst>
          </p:cNvPr>
          <p:cNvSpPr txBox="1">
            <a:spLocks/>
          </p:cNvSpPr>
          <p:nvPr/>
        </p:nvSpPr>
        <p:spPr>
          <a:xfrm>
            <a:off x="158464" y="1396178"/>
            <a:ext cx="5367349" cy="458898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67" dirty="0"/>
          </a:p>
          <a:p>
            <a:r>
              <a:rPr lang="en-US" sz="1867" dirty="0"/>
              <a:t>Contains link to the DBB Toolkit download on </a:t>
            </a:r>
            <a:r>
              <a:rPr lang="en-US" sz="1867" dirty="0" err="1"/>
              <a:t>Shopz</a:t>
            </a:r>
            <a:endParaRPr lang="en-US" sz="1867" dirty="0"/>
          </a:p>
          <a:p>
            <a:endParaRPr lang="en-US" sz="1867" dirty="0"/>
          </a:p>
          <a:p>
            <a:r>
              <a:rPr lang="en-US" sz="1867" dirty="0"/>
              <a:t>Contains link to the DBB Web App + Samples on the Mainframe Dev website</a:t>
            </a:r>
          </a:p>
          <a:p>
            <a:endParaRPr lang="en-US" sz="1600" dirty="0"/>
          </a:p>
          <a:p>
            <a:pPr lvl="1"/>
            <a:endParaRPr lang="en-US" sz="1333" dirty="0"/>
          </a:p>
        </p:txBody>
      </p:sp>
    </p:spTree>
    <p:extLst>
      <p:ext uri="{BB962C8B-B14F-4D97-AF65-F5344CB8AC3E}">
        <p14:creationId xmlns:p14="http://schemas.microsoft.com/office/powerpoint/2010/main" val="232031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p:txBody>
          <a:bodyPr/>
          <a:lstStyle/>
          <a:p>
            <a:r>
              <a:rPr lang="en-US" dirty="0"/>
              <a:t>DBB is on </a:t>
            </a:r>
            <a:r>
              <a:rPr lang="en-US" dirty="0" err="1"/>
              <a:t>developerWorks</a:t>
            </a:r>
            <a:endParaRPr lang="en-US" dirty="0"/>
          </a:p>
        </p:txBody>
      </p:sp>
      <p:sp>
        <p:nvSpPr>
          <p:cNvPr id="6" name="Rectangle 5">
            <a:extLst>
              <a:ext uri="{FF2B5EF4-FFF2-40B4-BE49-F238E27FC236}">
                <a16:creationId xmlns:a16="http://schemas.microsoft.com/office/drawing/2014/main" id="{0899AA2C-5753-4F15-8038-E6EA1C81C161}"/>
              </a:ext>
            </a:extLst>
          </p:cNvPr>
          <p:cNvSpPr/>
          <p:nvPr/>
        </p:nvSpPr>
        <p:spPr>
          <a:xfrm>
            <a:off x="8081298" y="1094610"/>
            <a:ext cx="4617171" cy="338554"/>
          </a:xfrm>
          <a:prstGeom prst="rect">
            <a:avLst/>
          </a:prstGeom>
        </p:spPr>
        <p:txBody>
          <a:bodyPr wrap="square">
            <a:spAutoFit/>
          </a:bodyPr>
          <a:lstStyle/>
          <a:p>
            <a:r>
              <a:rPr lang="en-US" sz="1600" dirty="0">
                <a:solidFill>
                  <a:srgbClr val="619AEC"/>
                </a:solidFill>
              </a:rPr>
              <a:t>http://</a:t>
            </a:r>
            <a:r>
              <a:rPr lang="en-US" sz="1600" dirty="0" err="1">
                <a:solidFill>
                  <a:srgbClr val="619AEC"/>
                </a:solidFill>
              </a:rPr>
              <a:t>ibm.biz</a:t>
            </a:r>
            <a:r>
              <a:rPr lang="en-US" sz="1600" dirty="0">
                <a:solidFill>
                  <a:srgbClr val="619AEC"/>
                </a:solidFill>
              </a:rPr>
              <a:t>/</a:t>
            </a:r>
            <a:r>
              <a:rPr lang="en-US" sz="1600" dirty="0" err="1">
                <a:solidFill>
                  <a:srgbClr val="619AEC"/>
                </a:solidFill>
              </a:rPr>
              <a:t>dbb_community</a:t>
            </a:r>
            <a:endParaRPr lang="en-US" sz="1600" dirty="0"/>
          </a:p>
        </p:txBody>
      </p:sp>
      <p:pic>
        <p:nvPicPr>
          <p:cNvPr id="4" name="Picture 3">
            <a:extLst>
              <a:ext uri="{FF2B5EF4-FFF2-40B4-BE49-F238E27FC236}">
                <a16:creationId xmlns:a16="http://schemas.microsoft.com/office/drawing/2014/main" id="{E4651B2B-30FD-47C8-958A-5EF3BFAC28FF}"/>
              </a:ext>
            </a:extLst>
          </p:cNvPr>
          <p:cNvPicPr>
            <a:picLocks noChangeAspect="1"/>
          </p:cNvPicPr>
          <p:nvPr/>
        </p:nvPicPr>
        <p:blipFill>
          <a:blip r:embed="rId2"/>
          <a:stretch>
            <a:fillRect/>
          </a:stretch>
        </p:blipFill>
        <p:spPr>
          <a:xfrm>
            <a:off x="637491" y="1597041"/>
            <a:ext cx="7976231" cy="4641580"/>
          </a:xfrm>
          <a:prstGeom prst="rect">
            <a:avLst/>
          </a:prstGeom>
        </p:spPr>
      </p:pic>
    </p:spTree>
    <p:extLst>
      <p:ext uri="{BB962C8B-B14F-4D97-AF65-F5344CB8AC3E}">
        <p14:creationId xmlns:p14="http://schemas.microsoft.com/office/powerpoint/2010/main" val="2103400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D3A3-E2B3-4308-9E91-6129581A6F93}"/>
              </a:ext>
            </a:extLst>
          </p:cNvPr>
          <p:cNvSpPr>
            <a:spLocks noGrp="1"/>
          </p:cNvSpPr>
          <p:nvPr>
            <p:ph type="title"/>
          </p:nvPr>
        </p:nvSpPr>
        <p:spPr/>
        <p:txBody>
          <a:bodyPr/>
          <a:lstStyle/>
          <a:p>
            <a:r>
              <a:rPr lang="en-US" dirty="0"/>
              <a:t>DBB Knowledge Center</a:t>
            </a:r>
          </a:p>
        </p:txBody>
      </p:sp>
      <p:sp>
        <p:nvSpPr>
          <p:cNvPr id="4" name="Rectangle 3">
            <a:extLst>
              <a:ext uri="{FF2B5EF4-FFF2-40B4-BE49-F238E27FC236}">
                <a16:creationId xmlns:a16="http://schemas.microsoft.com/office/drawing/2014/main" id="{DA58EF22-04B6-4A02-9B1B-58ED0A84C5B2}"/>
              </a:ext>
            </a:extLst>
          </p:cNvPr>
          <p:cNvSpPr/>
          <p:nvPr/>
        </p:nvSpPr>
        <p:spPr>
          <a:xfrm>
            <a:off x="6729274" y="939167"/>
            <a:ext cx="5462726" cy="276999"/>
          </a:xfrm>
          <a:prstGeom prst="rect">
            <a:avLst/>
          </a:prstGeom>
        </p:spPr>
        <p:txBody>
          <a:bodyPr wrap="square">
            <a:spAutoFit/>
          </a:bodyPr>
          <a:lstStyle/>
          <a:p>
            <a:r>
              <a:rPr lang="en-US" sz="1200" dirty="0">
                <a:solidFill>
                  <a:srgbClr val="619AEC"/>
                </a:solidFill>
              </a:rPr>
              <a:t>https://www.ibm.com/support/knowledgecenter/SS6T76_1.0.2/welcome.html</a:t>
            </a:r>
          </a:p>
        </p:txBody>
      </p:sp>
      <p:sp>
        <p:nvSpPr>
          <p:cNvPr id="5" name="Content Placeholder 2">
            <a:extLst>
              <a:ext uri="{FF2B5EF4-FFF2-40B4-BE49-F238E27FC236}">
                <a16:creationId xmlns:a16="http://schemas.microsoft.com/office/drawing/2014/main" id="{FEF965AC-344F-4778-BC17-BD01CD91487D}"/>
              </a:ext>
            </a:extLst>
          </p:cNvPr>
          <p:cNvSpPr txBox="1">
            <a:spLocks/>
          </p:cNvSpPr>
          <p:nvPr/>
        </p:nvSpPr>
        <p:spPr>
          <a:xfrm>
            <a:off x="158464" y="1974529"/>
            <a:ext cx="5170917" cy="458898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t>Contains installation instructions </a:t>
            </a:r>
          </a:p>
          <a:p>
            <a:pPr lvl="1"/>
            <a:r>
              <a:rPr lang="en-US" sz="1600" dirty="0"/>
              <a:t>Includes product prerequisites</a:t>
            </a:r>
          </a:p>
          <a:p>
            <a:pPr lvl="1"/>
            <a:r>
              <a:rPr lang="en-US" sz="1600" dirty="0"/>
              <a:t>Includes a copy of the program directory</a:t>
            </a:r>
          </a:p>
          <a:p>
            <a:endParaRPr lang="en-US" sz="1867" dirty="0"/>
          </a:p>
          <a:p>
            <a:r>
              <a:rPr lang="en-US" sz="1867" dirty="0"/>
              <a:t>There is a section on writing build scripts</a:t>
            </a:r>
          </a:p>
          <a:p>
            <a:pPr lvl="1"/>
            <a:r>
              <a:rPr lang="en-US" sz="1600" dirty="0"/>
              <a:t>Includes a HelloWorld tutorial</a:t>
            </a:r>
          </a:p>
          <a:p>
            <a:pPr lvl="1"/>
            <a:r>
              <a:rPr lang="en-US" sz="1600" dirty="0"/>
              <a:t>Details on the z/OS Command APIs available</a:t>
            </a:r>
          </a:p>
          <a:p>
            <a:pPr lvl="1"/>
            <a:r>
              <a:rPr lang="en-US" sz="1600" dirty="0"/>
              <a:t>Examples of how to scan and store dependencies</a:t>
            </a:r>
          </a:p>
          <a:p>
            <a:pPr lvl="1"/>
            <a:endParaRPr lang="en-US" sz="1600" dirty="0"/>
          </a:p>
          <a:p>
            <a:r>
              <a:rPr lang="en-US" sz="1600" dirty="0"/>
              <a:t>API reference includes</a:t>
            </a:r>
          </a:p>
          <a:p>
            <a:pPr lvl="1"/>
            <a:r>
              <a:rPr lang="en-US" sz="1333" dirty="0"/>
              <a:t>REST API for the Web App</a:t>
            </a:r>
          </a:p>
          <a:p>
            <a:pPr lvl="1"/>
            <a:r>
              <a:rPr lang="en-US" sz="1333" dirty="0"/>
              <a:t>Javadoc for the Toolkit API</a:t>
            </a:r>
          </a:p>
          <a:p>
            <a:pPr lvl="1"/>
            <a:endParaRPr lang="en-US" sz="1333" dirty="0"/>
          </a:p>
        </p:txBody>
      </p:sp>
      <p:pic>
        <p:nvPicPr>
          <p:cNvPr id="3" name="Picture 2">
            <a:extLst>
              <a:ext uri="{FF2B5EF4-FFF2-40B4-BE49-F238E27FC236}">
                <a16:creationId xmlns:a16="http://schemas.microsoft.com/office/drawing/2014/main" id="{CA077C1A-57F8-4708-A8E9-06D4B75E92E1}"/>
              </a:ext>
            </a:extLst>
          </p:cNvPr>
          <p:cNvPicPr>
            <a:picLocks noChangeAspect="1"/>
          </p:cNvPicPr>
          <p:nvPr/>
        </p:nvPicPr>
        <p:blipFill>
          <a:blip r:embed="rId2"/>
          <a:stretch>
            <a:fillRect/>
          </a:stretch>
        </p:blipFill>
        <p:spPr>
          <a:xfrm>
            <a:off x="5516600" y="1313048"/>
            <a:ext cx="6334625" cy="5256960"/>
          </a:xfrm>
          <a:prstGeom prst="rect">
            <a:avLst/>
          </a:prstGeom>
        </p:spPr>
      </p:pic>
    </p:spTree>
    <p:extLst>
      <p:ext uri="{BB962C8B-B14F-4D97-AF65-F5344CB8AC3E}">
        <p14:creationId xmlns:p14="http://schemas.microsoft.com/office/powerpoint/2010/main" val="3692523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D3A3-E2B3-4308-9E91-6129581A6F93}"/>
              </a:ext>
            </a:extLst>
          </p:cNvPr>
          <p:cNvSpPr>
            <a:spLocks noGrp="1"/>
          </p:cNvSpPr>
          <p:nvPr>
            <p:ph type="title"/>
          </p:nvPr>
        </p:nvSpPr>
        <p:spPr/>
        <p:txBody>
          <a:bodyPr/>
          <a:lstStyle/>
          <a:p>
            <a:r>
              <a:rPr lang="en-US" dirty="0"/>
              <a:t>DBB Community on the public GitHub</a:t>
            </a:r>
          </a:p>
        </p:txBody>
      </p:sp>
      <p:sp>
        <p:nvSpPr>
          <p:cNvPr id="4" name="Rectangle 3">
            <a:extLst>
              <a:ext uri="{FF2B5EF4-FFF2-40B4-BE49-F238E27FC236}">
                <a16:creationId xmlns:a16="http://schemas.microsoft.com/office/drawing/2014/main" id="{DA58EF22-04B6-4A02-9B1B-58ED0A84C5B2}"/>
              </a:ext>
            </a:extLst>
          </p:cNvPr>
          <p:cNvSpPr/>
          <p:nvPr/>
        </p:nvSpPr>
        <p:spPr>
          <a:xfrm>
            <a:off x="9710928" y="1197096"/>
            <a:ext cx="2718208" cy="276999"/>
          </a:xfrm>
          <a:prstGeom prst="rect">
            <a:avLst/>
          </a:prstGeom>
        </p:spPr>
        <p:txBody>
          <a:bodyPr wrap="square">
            <a:spAutoFit/>
          </a:bodyPr>
          <a:lstStyle/>
          <a:p>
            <a:r>
              <a:rPr lang="en-US" sz="1200" dirty="0">
                <a:solidFill>
                  <a:srgbClr val="619AEC"/>
                </a:solidFill>
              </a:rPr>
              <a:t>https://github.com/ibm/dbb</a:t>
            </a:r>
          </a:p>
        </p:txBody>
      </p:sp>
      <p:sp>
        <p:nvSpPr>
          <p:cNvPr id="5" name="Content Placeholder 2">
            <a:extLst>
              <a:ext uri="{FF2B5EF4-FFF2-40B4-BE49-F238E27FC236}">
                <a16:creationId xmlns:a16="http://schemas.microsoft.com/office/drawing/2014/main" id="{FEF965AC-344F-4778-BC17-BD01CD91487D}"/>
              </a:ext>
            </a:extLst>
          </p:cNvPr>
          <p:cNvSpPr txBox="1">
            <a:spLocks/>
          </p:cNvSpPr>
          <p:nvPr/>
        </p:nvSpPr>
        <p:spPr>
          <a:xfrm>
            <a:off x="509448" y="1396177"/>
            <a:ext cx="5026128" cy="5096987"/>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t>Samples demonstrating using DBB APIs:</a:t>
            </a:r>
          </a:p>
          <a:p>
            <a:pPr marL="533387" lvl="1" indent="0">
              <a:buNone/>
            </a:pPr>
            <a:r>
              <a:rPr lang="en-US" sz="1600" b="1" dirty="0"/>
              <a:t>- Hello World First Script </a:t>
            </a:r>
          </a:p>
          <a:p>
            <a:pPr marL="533387" lvl="1" indent="0">
              <a:buNone/>
            </a:pPr>
            <a:r>
              <a:rPr lang="en-US" sz="1333" dirty="0"/>
              <a:t>Example Hello world program and build script created with hard coded values to show the simplest form of using DBB to build z/OS programs.</a:t>
            </a:r>
          </a:p>
          <a:p>
            <a:pPr marL="533387" lvl="1" indent="0">
              <a:buNone/>
            </a:pPr>
            <a:r>
              <a:rPr lang="en-US" sz="1600" b="1" dirty="0"/>
              <a:t>- Mortgage Application</a:t>
            </a:r>
          </a:p>
          <a:p>
            <a:pPr marL="533387" lvl="1" indent="0">
              <a:buNone/>
            </a:pPr>
            <a:r>
              <a:rPr lang="en-US" sz="1333" dirty="0"/>
              <a:t>Example application in COBOL as well as the build scripts to build it. This is the most complex of the samples, it includes integration with Urban Code Deploy for deployment, as well as externally customizable settings for build related properties.</a:t>
            </a:r>
          </a:p>
          <a:p>
            <a:pPr marL="533387" lvl="1" indent="0">
              <a:buNone/>
            </a:pPr>
            <a:r>
              <a:rPr lang="en-US" sz="1600" b="1" dirty="0"/>
              <a:t>- Extend Build Report</a:t>
            </a:r>
          </a:p>
          <a:p>
            <a:pPr marL="533387" lvl="1" indent="0">
              <a:buNone/>
            </a:pPr>
            <a:r>
              <a:rPr lang="en-US" sz="1333" dirty="0"/>
              <a:t>A sample showing how to extend Build Report to display Git hash value for each file.</a:t>
            </a:r>
          </a:p>
          <a:p>
            <a:pPr marL="0" indent="0">
              <a:buNone/>
            </a:pPr>
            <a:endParaRPr lang="en-US" sz="1600" dirty="0"/>
          </a:p>
          <a:p>
            <a:pPr marL="0" indent="0">
              <a:buNone/>
            </a:pPr>
            <a:r>
              <a:rPr lang="en-US" sz="1867" dirty="0"/>
              <a:t>Process for contributing additional build scripts and automation tasks using DBB APIs.</a:t>
            </a:r>
            <a:endParaRPr lang="en-US" sz="1333" dirty="0"/>
          </a:p>
        </p:txBody>
      </p:sp>
      <p:pic>
        <p:nvPicPr>
          <p:cNvPr id="6" name="Picture 5">
            <a:extLst>
              <a:ext uri="{FF2B5EF4-FFF2-40B4-BE49-F238E27FC236}">
                <a16:creationId xmlns:a16="http://schemas.microsoft.com/office/drawing/2014/main" id="{8E92E06F-853E-49F5-9FCC-6E796C088AC7}"/>
              </a:ext>
            </a:extLst>
          </p:cNvPr>
          <p:cNvPicPr>
            <a:picLocks noChangeAspect="1"/>
          </p:cNvPicPr>
          <p:nvPr/>
        </p:nvPicPr>
        <p:blipFill>
          <a:blip r:embed="rId2"/>
          <a:stretch>
            <a:fillRect/>
          </a:stretch>
        </p:blipFill>
        <p:spPr>
          <a:xfrm>
            <a:off x="5884083" y="1700485"/>
            <a:ext cx="5798469" cy="5103730"/>
          </a:xfrm>
          <a:prstGeom prst="rect">
            <a:avLst/>
          </a:prstGeom>
        </p:spPr>
      </p:pic>
    </p:spTree>
    <p:extLst>
      <p:ext uri="{BB962C8B-B14F-4D97-AF65-F5344CB8AC3E}">
        <p14:creationId xmlns:p14="http://schemas.microsoft.com/office/powerpoint/2010/main" val="1099365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p:txBody>
          <a:bodyPr/>
          <a:lstStyle/>
          <a:p>
            <a:r>
              <a:rPr lang="en-US" dirty="0"/>
              <a:t>Git Migration White Paper</a:t>
            </a:r>
          </a:p>
        </p:txBody>
      </p:sp>
      <p:sp>
        <p:nvSpPr>
          <p:cNvPr id="6" name="Rectangle 5">
            <a:extLst>
              <a:ext uri="{FF2B5EF4-FFF2-40B4-BE49-F238E27FC236}">
                <a16:creationId xmlns:a16="http://schemas.microsoft.com/office/drawing/2014/main" id="{0899AA2C-5753-4F15-8038-E6EA1C81C161}"/>
              </a:ext>
            </a:extLst>
          </p:cNvPr>
          <p:cNvSpPr/>
          <p:nvPr/>
        </p:nvSpPr>
        <p:spPr>
          <a:xfrm>
            <a:off x="204169" y="985808"/>
            <a:ext cx="11647056" cy="379656"/>
          </a:xfrm>
          <a:prstGeom prst="rect">
            <a:avLst/>
          </a:prstGeom>
        </p:spPr>
        <p:txBody>
          <a:bodyPr wrap="square">
            <a:spAutoFit/>
          </a:bodyPr>
          <a:lstStyle/>
          <a:p>
            <a:r>
              <a:rPr lang="en-US" sz="1867" dirty="0">
                <a:solidFill>
                  <a:srgbClr val="619AEC"/>
                </a:solidFill>
              </a:rPr>
              <a:t>http://www-03.ibm.com/support/techdocs/atsmastr.nsf/WebIndex/WP102772</a:t>
            </a:r>
            <a:endParaRPr lang="en-US" sz="1867" dirty="0"/>
          </a:p>
        </p:txBody>
      </p:sp>
      <p:sp>
        <p:nvSpPr>
          <p:cNvPr id="7" name="Content Placeholder 2">
            <a:extLst>
              <a:ext uri="{FF2B5EF4-FFF2-40B4-BE49-F238E27FC236}">
                <a16:creationId xmlns:a16="http://schemas.microsoft.com/office/drawing/2014/main" id="{2B4C68A4-9DA4-46FF-B5F1-522CF94C4348}"/>
              </a:ext>
            </a:extLst>
          </p:cNvPr>
          <p:cNvSpPr txBox="1">
            <a:spLocks/>
          </p:cNvSpPr>
          <p:nvPr/>
        </p:nvSpPr>
        <p:spPr>
          <a:xfrm>
            <a:off x="158464" y="1396178"/>
            <a:ext cx="5367349" cy="458898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t>Moving from a legacy z/OS Library Manager to Git is not just about tools.</a:t>
            </a:r>
          </a:p>
          <a:p>
            <a:pPr marL="0" indent="0">
              <a:buNone/>
            </a:pPr>
            <a:r>
              <a:rPr lang="en-US" sz="1867" dirty="0"/>
              <a:t> </a:t>
            </a:r>
          </a:p>
          <a:p>
            <a:r>
              <a:rPr lang="en-US" sz="1867" dirty="0"/>
              <a:t>There are some key differences between traditional and modern SCM approaches. </a:t>
            </a:r>
          </a:p>
          <a:p>
            <a:endParaRPr lang="en-US" sz="1867" dirty="0"/>
          </a:p>
          <a:p>
            <a:r>
              <a:rPr lang="en-US" sz="1867" dirty="0"/>
              <a:t>This whitepaper is a synthesis of expert guidance learned in collaboration with mainframe development organizations.</a:t>
            </a:r>
          </a:p>
          <a:p>
            <a:pPr lvl="1"/>
            <a:r>
              <a:rPr lang="en-US" sz="1600" dirty="0"/>
              <a:t>Explains how to adopt and manage the transition at a process level.</a:t>
            </a:r>
          </a:p>
          <a:p>
            <a:pPr lvl="1"/>
            <a:r>
              <a:rPr lang="en-US" sz="1600" dirty="0"/>
              <a:t>Hash a special focus on how an existing mainframe application can be componentized and how the application interfaces can be described and managed, as well as built.</a:t>
            </a:r>
            <a:endParaRPr lang="en-US" sz="1333" dirty="0"/>
          </a:p>
          <a:p>
            <a:pPr lvl="1"/>
            <a:endParaRPr lang="en-US" sz="1333" dirty="0"/>
          </a:p>
        </p:txBody>
      </p:sp>
      <p:pic>
        <p:nvPicPr>
          <p:cNvPr id="3" name="Picture 2">
            <a:extLst>
              <a:ext uri="{FF2B5EF4-FFF2-40B4-BE49-F238E27FC236}">
                <a16:creationId xmlns:a16="http://schemas.microsoft.com/office/drawing/2014/main" id="{8979D135-702E-4F9B-8AFE-1483630A58E3}"/>
              </a:ext>
            </a:extLst>
          </p:cNvPr>
          <p:cNvPicPr>
            <a:picLocks noChangeAspect="1"/>
          </p:cNvPicPr>
          <p:nvPr/>
        </p:nvPicPr>
        <p:blipFill>
          <a:blip r:embed="rId2"/>
          <a:stretch>
            <a:fillRect/>
          </a:stretch>
        </p:blipFill>
        <p:spPr>
          <a:xfrm>
            <a:off x="6466926" y="1330028"/>
            <a:ext cx="5367349" cy="5267481"/>
          </a:xfrm>
          <a:prstGeom prst="rect">
            <a:avLst/>
          </a:prstGeom>
        </p:spPr>
      </p:pic>
    </p:spTree>
    <p:extLst>
      <p:ext uri="{BB962C8B-B14F-4D97-AF65-F5344CB8AC3E}">
        <p14:creationId xmlns:p14="http://schemas.microsoft.com/office/powerpoint/2010/main" val="2475826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7DFC-41A6-493B-B1AC-005CD847E91A}"/>
              </a:ext>
            </a:extLst>
          </p:cNvPr>
          <p:cNvSpPr>
            <a:spLocks noGrp="1"/>
          </p:cNvSpPr>
          <p:nvPr>
            <p:ph type="title"/>
          </p:nvPr>
        </p:nvSpPr>
        <p:spPr/>
        <p:txBody>
          <a:bodyPr/>
          <a:lstStyle/>
          <a:p>
            <a:r>
              <a:rPr lang="en-US" dirty="0"/>
              <a:t>Fun Facts 	</a:t>
            </a:r>
          </a:p>
        </p:txBody>
      </p:sp>
      <p:sp>
        <p:nvSpPr>
          <p:cNvPr id="3" name="Content Placeholder 2">
            <a:extLst>
              <a:ext uri="{FF2B5EF4-FFF2-40B4-BE49-F238E27FC236}">
                <a16:creationId xmlns:a16="http://schemas.microsoft.com/office/drawing/2014/main" id="{A5AB2BA3-C0DC-498F-A864-A408B1326DB4}"/>
              </a:ext>
            </a:extLst>
          </p:cNvPr>
          <p:cNvSpPr>
            <a:spLocks noGrp="1"/>
          </p:cNvSpPr>
          <p:nvPr>
            <p:ph idx="1"/>
          </p:nvPr>
        </p:nvSpPr>
        <p:spPr/>
        <p:txBody>
          <a:bodyPr>
            <a:normAutofit fontScale="92500" lnSpcReduction="20000"/>
          </a:bodyPr>
          <a:lstStyle/>
          <a:p>
            <a:r>
              <a:rPr lang="en-US" dirty="0"/>
              <a:t>DBB first release start of 2018</a:t>
            </a:r>
          </a:p>
          <a:p>
            <a:r>
              <a:rPr lang="en-US" dirty="0"/>
              <a:t>Current release 1.0.5 GA June 2019</a:t>
            </a:r>
          </a:p>
          <a:p>
            <a:r>
              <a:rPr lang="en-US" dirty="0"/>
              <a:t>Rocket Git GA Feb 2017</a:t>
            </a:r>
          </a:p>
          <a:p>
            <a:r>
              <a:rPr lang="en-US" dirty="0"/>
              <a:t>XXX users have migrated or are migrating to DBB/Git DevOps </a:t>
            </a:r>
          </a:p>
          <a:p>
            <a:r>
              <a:rPr lang="en-US" dirty="0"/>
              <a:t>Git is free… and a strategic business partner with IBM to provide support and upgrades  … fee?</a:t>
            </a:r>
          </a:p>
          <a:p>
            <a:r>
              <a:rPr lang="en-US" dirty="0"/>
              <a:t>The big Idea – DBB enables an automated build workflow by finding and compiling all dependent source files related to a change to a related component. For example, if you change a </a:t>
            </a:r>
            <a:r>
              <a:rPr lang="en-US" dirty="0" err="1"/>
              <a:t>cobol</a:t>
            </a:r>
            <a:r>
              <a:rPr lang="en-US" dirty="0"/>
              <a:t> copybook, all the related programs and sub-programs that are re-compiled. </a:t>
            </a:r>
          </a:p>
          <a:p>
            <a:r>
              <a:rPr lang="en-US" dirty="0"/>
              <a:t>Git </a:t>
            </a:r>
            <a:r>
              <a:rPr lang="en-US"/>
              <a:t>provides all the </a:t>
            </a:r>
            <a:r>
              <a:rPr lang="en-US" dirty="0"/>
              <a:t>value of a standard distribute SCM for mainframe source files, COBOL and more to come..</a:t>
            </a:r>
          </a:p>
          <a:p>
            <a:endParaRPr lang="en-US" dirty="0"/>
          </a:p>
        </p:txBody>
      </p:sp>
    </p:spTree>
    <p:extLst>
      <p:ext uri="{BB962C8B-B14F-4D97-AF65-F5344CB8AC3E}">
        <p14:creationId xmlns:p14="http://schemas.microsoft.com/office/powerpoint/2010/main" val="3201598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001328" y="2089834"/>
            <a:ext cx="9281584" cy="615553"/>
          </a:xfrm>
        </p:spPr>
        <p:txBody>
          <a:bodyPr/>
          <a:lstStyle/>
          <a:p>
            <a:pPr marL="0" indent="0">
              <a:buNone/>
            </a:pPr>
            <a:r>
              <a:rPr lang="en-US" sz="3200" dirty="0">
                <a:solidFill>
                  <a:schemeClr val="accent2"/>
                </a:solidFill>
                <a:latin typeface="Lubalin for IBM Book"/>
              </a:rPr>
              <a:t>THANK YOU</a:t>
            </a:r>
          </a:p>
        </p:txBody>
      </p:sp>
      <p:sp>
        <p:nvSpPr>
          <p:cNvPr id="2" name="Slide Number Placeholder 1"/>
          <p:cNvSpPr>
            <a:spLocks noGrp="1"/>
          </p:cNvSpPr>
          <p:nvPr>
            <p:ph type="sldNum" sz="quarter" idx="10"/>
          </p:nvPr>
        </p:nvSpPr>
        <p:spPr/>
        <p:txBody>
          <a:bodyPr/>
          <a:lstStyle/>
          <a:p>
            <a:pPr>
              <a:defRPr/>
            </a:pPr>
            <a:fld id="{7407BBE4-2883-4B9D-8225-E65034CD1FB3}" type="slidenum">
              <a:rPr lang="en-US" smtClean="0"/>
              <a:pPr>
                <a:defRPr/>
              </a:pPr>
              <a:t>40</a:t>
            </a:fld>
            <a:endParaRPr lang="en-US"/>
          </a:p>
        </p:txBody>
      </p:sp>
    </p:spTree>
    <p:extLst>
      <p:ext uri="{BB962C8B-B14F-4D97-AF65-F5344CB8AC3E}">
        <p14:creationId xmlns:p14="http://schemas.microsoft.com/office/powerpoint/2010/main" val="2608366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5AE52B-A9F9-4231-AA30-5A14879898A6}"/>
              </a:ext>
            </a:extLst>
          </p:cNvPr>
          <p:cNvSpPr>
            <a:spLocks noGrp="1"/>
          </p:cNvSpPr>
          <p:nvPr>
            <p:ph type="sldNum" sz="quarter" idx="10"/>
          </p:nvPr>
        </p:nvSpPr>
        <p:spPr/>
        <p:txBody>
          <a:bodyPr/>
          <a:lstStyle/>
          <a:p>
            <a:fld id="{D0BE6F14-FF48-0F4F-A8AA-2E3F25371E4A}" type="slidenum">
              <a:rPr lang="en-US" smtClean="0"/>
              <a:pPr/>
              <a:t>41</a:t>
            </a:fld>
            <a:endParaRPr lang="en-US"/>
          </a:p>
        </p:txBody>
      </p:sp>
      <p:sp>
        <p:nvSpPr>
          <p:cNvPr id="5" name="TextBox 4">
            <a:extLst>
              <a:ext uri="{FF2B5EF4-FFF2-40B4-BE49-F238E27FC236}">
                <a16:creationId xmlns:a16="http://schemas.microsoft.com/office/drawing/2014/main" id="{CF89387F-5BC6-4917-A0F0-BFCA63CC62EB}"/>
              </a:ext>
            </a:extLst>
          </p:cNvPr>
          <p:cNvSpPr txBox="1"/>
          <p:nvPr/>
        </p:nvSpPr>
        <p:spPr>
          <a:xfrm>
            <a:off x="3359696" y="1988842"/>
            <a:ext cx="5544616" cy="830997"/>
          </a:xfrm>
          <a:prstGeom prst="rect">
            <a:avLst/>
          </a:prstGeom>
          <a:noFill/>
        </p:spPr>
        <p:txBody>
          <a:bodyPr wrap="square" rtlCol="0">
            <a:spAutoFit/>
          </a:bodyPr>
          <a:lstStyle/>
          <a:p>
            <a:r>
              <a:rPr lang="en-US" sz="4800" dirty="0">
                <a:solidFill>
                  <a:schemeClr val="tx2"/>
                </a:solidFill>
              </a:rPr>
              <a:t>BACKUP</a:t>
            </a:r>
          </a:p>
        </p:txBody>
      </p:sp>
    </p:spTree>
    <p:extLst>
      <p:ext uri="{BB962C8B-B14F-4D97-AF65-F5344CB8AC3E}">
        <p14:creationId xmlns:p14="http://schemas.microsoft.com/office/powerpoint/2010/main" val="2752316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 Cases</a:t>
            </a:r>
          </a:p>
        </p:txBody>
      </p:sp>
      <p:sp>
        <p:nvSpPr>
          <p:cNvPr id="6" name="Content Placeholder 5"/>
          <p:cNvSpPr>
            <a:spLocks noGrp="1"/>
          </p:cNvSpPr>
          <p:nvPr>
            <p:ph idx="1"/>
          </p:nvPr>
        </p:nvSpPr>
        <p:spPr>
          <a:xfrm>
            <a:off x="357726" y="1233316"/>
            <a:ext cx="11493500" cy="5304013"/>
          </a:xfrm>
        </p:spPr>
        <p:txBody>
          <a:bodyPr/>
          <a:lstStyle/>
          <a:p>
            <a:r>
              <a:rPr lang="en-US" sz="2400" b="1" dirty="0"/>
              <a:t>Main Use Cases</a:t>
            </a:r>
          </a:p>
          <a:p>
            <a:pPr lvl="1"/>
            <a:r>
              <a:rPr lang="en-US" sz="2267" dirty="0"/>
              <a:t>DBB </a:t>
            </a:r>
            <a:r>
              <a:rPr lang="mr-IN" sz="2267" dirty="0"/>
              <a:t>–</a:t>
            </a:r>
            <a:r>
              <a:rPr lang="en-US" sz="2267" dirty="0"/>
              <a:t> can be stand alone </a:t>
            </a:r>
            <a:r>
              <a:rPr lang="mr-IN" sz="2267" dirty="0"/>
              <a:t>–</a:t>
            </a:r>
            <a:r>
              <a:rPr lang="en-US" sz="2267" dirty="0"/>
              <a:t> works without other products to provide automation and build capability </a:t>
            </a:r>
          </a:p>
          <a:p>
            <a:pPr lvl="1"/>
            <a:r>
              <a:rPr lang="en-US" sz="2267" dirty="0"/>
              <a:t>DBB - as part of DevOps pipeline </a:t>
            </a:r>
          </a:p>
          <a:p>
            <a:pPr lvl="2"/>
            <a:r>
              <a:rPr lang="en-US" sz="1867" dirty="0" err="1"/>
              <a:t>Git</a:t>
            </a:r>
            <a:r>
              <a:rPr lang="en-US" sz="1867" dirty="0"/>
              <a:t>/DBB/Jenkins/UCD as an example, other CI/CD automation tools can be used as long as they can run tasks on z/OS</a:t>
            </a:r>
          </a:p>
          <a:p>
            <a:r>
              <a:rPr lang="en-US" sz="2267" b="1" dirty="0"/>
              <a:t>Alternative Use Cases</a:t>
            </a:r>
          </a:p>
          <a:p>
            <a:pPr lvl="1"/>
            <a:r>
              <a:rPr lang="en-US" sz="2267" dirty="0"/>
              <a:t>Automation tool </a:t>
            </a:r>
            <a:r>
              <a:rPr lang="mr-IN" sz="2267" dirty="0"/>
              <a:t>–</a:t>
            </a:r>
            <a:r>
              <a:rPr lang="en-US" sz="2267" dirty="0"/>
              <a:t> use groovy for any task</a:t>
            </a:r>
          </a:p>
          <a:p>
            <a:pPr lvl="2"/>
            <a:r>
              <a:rPr lang="en-US" sz="1867" dirty="0"/>
              <a:t>Run any MVS.TSO, ISPF command </a:t>
            </a:r>
          </a:p>
          <a:p>
            <a:pPr lvl="2"/>
            <a:r>
              <a:rPr lang="en-US" sz="1867" dirty="0"/>
              <a:t>Interact with </a:t>
            </a:r>
            <a:r>
              <a:rPr lang="en-US" sz="1867" dirty="0" err="1"/>
              <a:t>zFS</a:t>
            </a:r>
            <a:r>
              <a:rPr lang="en-US" sz="1867" dirty="0"/>
              <a:t> or PDS/PDSEs </a:t>
            </a:r>
          </a:p>
          <a:p>
            <a:pPr lvl="1"/>
            <a:r>
              <a:rPr lang="en-US" sz="2267" dirty="0"/>
              <a:t>Share automation with other systems</a:t>
            </a:r>
          </a:p>
          <a:p>
            <a:pPr lvl="2"/>
            <a:r>
              <a:rPr lang="en-US" sz="1867" dirty="0"/>
              <a:t>Since groovy is used for automation on other platforms, the same automation code could be used on z/OS as for for example integration with other open source tools, kicking off of testing, quality scanning </a:t>
            </a:r>
          </a:p>
        </p:txBody>
      </p:sp>
      <p:sp>
        <p:nvSpPr>
          <p:cNvPr id="2" name="Slide Number Placeholder 1"/>
          <p:cNvSpPr>
            <a:spLocks noGrp="1"/>
          </p:cNvSpPr>
          <p:nvPr>
            <p:ph type="sldNum" sz="quarter" idx="10"/>
          </p:nvPr>
        </p:nvSpPr>
        <p:spPr/>
        <p:txBody>
          <a:bodyPr/>
          <a:lstStyle/>
          <a:p>
            <a:fld id="{64A8A213-8E92-D94A-82D7-8578C89CAF17}" type="slidenum">
              <a:rPr lang="en-US" smtClean="0"/>
              <a:pPr/>
              <a:t>42</a:t>
            </a:fld>
            <a:endParaRPr lang="en-US" dirty="0"/>
          </a:p>
        </p:txBody>
      </p:sp>
    </p:spTree>
    <p:extLst>
      <p:ext uri="{BB962C8B-B14F-4D97-AF65-F5344CB8AC3E}">
        <p14:creationId xmlns:p14="http://schemas.microsoft.com/office/powerpoint/2010/main" val="801458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98EF-A2D4-4A7E-96E4-BFBAD903AFA5}"/>
              </a:ext>
            </a:extLst>
          </p:cNvPr>
          <p:cNvSpPr>
            <a:spLocks noGrp="1"/>
          </p:cNvSpPr>
          <p:nvPr>
            <p:ph type="title"/>
          </p:nvPr>
        </p:nvSpPr>
        <p:spPr>
          <a:xfrm>
            <a:off x="304800" y="618192"/>
            <a:ext cx="11582400" cy="437040"/>
          </a:xfrm>
        </p:spPr>
        <p:txBody>
          <a:bodyPr>
            <a:normAutofit fontScale="90000"/>
          </a:bodyPr>
          <a:lstStyle/>
          <a:p>
            <a:r>
              <a:rPr lang="en-US" dirty="0">
                <a:solidFill>
                  <a:srgbClr val="0070C0"/>
                </a:solidFill>
              </a:rPr>
              <a:t>Build Script Customization</a:t>
            </a:r>
          </a:p>
        </p:txBody>
      </p:sp>
      <p:sp>
        <p:nvSpPr>
          <p:cNvPr id="3" name="Text Placeholder 2">
            <a:extLst>
              <a:ext uri="{FF2B5EF4-FFF2-40B4-BE49-F238E27FC236}">
                <a16:creationId xmlns:a16="http://schemas.microsoft.com/office/drawing/2014/main" id="{9FD0DCB7-0CA7-48B8-B34C-B69B0DA536F9}"/>
              </a:ext>
            </a:extLst>
          </p:cNvPr>
          <p:cNvSpPr>
            <a:spLocks noGrp="1"/>
          </p:cNvSpPr>
          <p:nvPr>
            <p:ph type="body" sz="quarter" idx="12"/>
          </p:nvPr>
        </p:nvSpPr>
        <p:spPr>
          <a:xfrm>
            <a:off x="1752600" y="1008103"/>
            <a:ext cx="8686800" cy="6070035"/>
          </a:xfrm>
        </p:spPr>
        <p:txBody>
          <a:bodyPr/>
          <a:lstStyle/>
          <a:p>
            <a:r>
              <a:rPr lang="en-US" sz="1800" dirty="0">
                <a:solidFill>
                  <a:schemeClr val="tx2"/>
                </a:solidFill>
              </a:rPr>
              <a:t>Property File Support</a:t>
            </a:r>
          </a:p>
          <a:p>
            <a:pPr lvl="1"/>
            <a:r>
              <a:rPr lang="en-US" sz="1600" dirty="0">
                <a:solidFill>
                  <a:schemeClr val="tx2"/>
                </a:solidFill>
              </a:rPr>
              <a:t>Property files can be used to customize build scripts</a:t>
            </a:r>
          </a:p>
          <a:p>
            <a:pPr lvl="2"/>
            <a:r>
              <a:rPr lang="en-US" sz="1600" dirty="0">
                <a:solidFill>
                  <a:schemeClr val="tx2"/>
                </a:solidFill>
              </a:rPr>
              <a:t>Are stored in the SCM along side build scripts</a:t>
            </a:r>
          </a:p>
          <a:p>
            <a:pPr lvl="1"/>
            <a:r>
              <a:rPr lang="en-US" sz="1600" dirty="0">
                <a:solidFill>
                  <a:schemeClr val="tx2"/>
                </a:solidFill>
              </a:rPr>
              <a:t>Java/Groovy has native property file support with the </a:t>
            </a:r>
            <a:r>
              <a:rPr lang="en-US" sz="1600" dirty="0" err="1">
                <a:solidFill>
                  <a:schemeClr val="tx2"/>
                </a:solidFill>
              </a:rPr>
              <a:t>java.util.Properties</a:t>
            </a:r>
            <a:r>
              <a:rPr lang="en-US" sz="1600" dirty="0">
                <a:solidFill>
                  <a:schemeClr val="tx2"/>
                </a:solidFill>
              </a:rPr>
              <a:t> class</a:t>
            </a:r>
          </a:p>
          <a:p>
            <a:pPr lvl="1"/>
            <a:r>
              <a:rPr lang="en-US" sz="1600" dirty="0">
                <a:solidFill>
                  <a:schemeClr val="tx2"/>
                </a:solidFill>
              </a:rPr>
              <a:t>DBB provides the </a:t>
            </a:r>
            <a:r>
              <a:rPr lang="en-US" sz="1600" b="1" dirty="0" err="1">
                <a:solidFill>
                  <a:schemeClr val="tx2"/>
                </a:solidFill>
              </a:rPr>
              <a:t>BuildProperties</a:t>
            </a:r>
            <a:r>
              <a:rPr lang="en-US" sz="1600" dirty="0">
                <a:solidFill>
                  <a:schemeClr val="tx2"/>
                </a:solidFill>
              </a:rPr>
              <a:t> class</a:t>
            </a:r>
          </a:p>
          <a:p>
            <a:pPr lvl="2"/>
            <a:r>
              <a:rPr lang="en-US" sz="1600" dirty="0">
                <a:solidFill>
                  <a:schemeClr val="tx2"/>
                </a:solidFill>
              </a:rPr>
              <a:t>There is a single static </a:t>
            </a:r>
            <a:r>
              <a:rPr lang="en-US" sz="1600" dirty="0" err="1">
                <a:solidFill>
                  <a:schemeClr val="tx2"/>
                </a:solidFill>
              </a:rPr>
              <a:t>BuildProperties</a:t>
            </a:r>
            <a:r>
              <a:rPr lang="en-US" sz="1600" dirty="0">
                <a:solidFill>
                  <a:schemeClr val="tx2"/>
                </a:solidFill>
              </a:rPr>
              <a:t> instance that is available at all times in all code</a:t>
            </a:r>
          </a:p>
          <a:p>
            <a:pPr lvl="2"/>
            <a:r>
              <a:rPr lang="en-US" sz="1600" dirty="0">
                <a:solidFill>
                  <a:schemeClr val="tx2"/>
                </a:solidFill>
              </a:rPr>
              <a:t>Introduces file properties that associate specific properties to a set of files or even a single file via file path patterns:</a:t>
            </a:r>
          </a:p>
          <a:p>
            <a:pPr marL="636571" lvl="3" indent="0"/>
            <a:r>
              <a:rPr lang="en-US" sz="1400" dirty="0" err="1">
                <a:solidFill>
                  <a:schemeClr val="tx2"/>
                </a:solidFill>
                <a:latin typeface="Courier New" panose="02070309020205020404" pitchFamily="49" charset="0"/>
                <a:cs typeface="Courier New" panose="02070309020205020404" pitchFamily="49" charset="0"/>
              </a:rPr>
              <a:t>compileOpts</a:t>
            </a:r>
            <a:r>
              <a:rPr lang="en-US" sz="1400" dirty="0">
                <a:solidFill>
                  <a:schemeClr val="tx2"/>
                </a:solidFill>
                <a:latin typeface="Courier New" panose="02070309020205020404" pitchFamily="49" charset="0"/>
                <a:cs typeface="Courier New" panose="02070309020205020404" pitchFamily="49" charset="0"/>
              </a:rPr>
              <a:t> = LIB</a:t>
            </a:r>
          </a:p>
          <a:p>
            <a:pPr marL="636571" lvl="3" indent="0"/>
            <a:r>
              <a:rPr lang="en-US" sz="1400" dirty="0" err="1">
                <a:solidFill>
                  <a:schemeClr val="tx2"/>
                </a:solidFill>
                <a:latin typeface="Courier New" panose="02070309020205020404" pitchFamily="49" charset="0"/>
                <a:cs typeface="Courier New" panose="02070309020205020404" pitchFamily="49" charset="0"/>
              </a:rPr>
              <a:t>compileOpts</a:t>
            </a:r>
            <a:r>
              <a:rPr lang="en-US" sz="1400" dirty="0">
                <a:solidFill>
                  <a:schemeClr val="tx2"/>
                </a:solidFill>
                <a:latin typeface="Courier New" panose="02070309020205020404" pitchFamily="49" charset="0"/>
                <a:cs typeface="Courier New" panose="02070309020205020404" pitchFamily="49" charset="0"/>
              </a:rPr>
              <a:t> = APOST,DATA31,LIB,DYNAM :: App1/</a:t>
            </a:r>
            <a:r>
              <a:rPr lang="en-US" sz="1400" dirty="0" err="1">
                <a:solidFill>
                  <a:schemeClr val="tx2"/>
                </a:solidFill>
                <a:latin typeface="Courier New" panose="02070309020205020404" pitchFamily="49" charset="0"/>
                <a:cs typeface="Courier New" panose="02070309020205020404" pitchFamily="49" charset="0"/>
              </a:rPr>
              <a:t>OldCobol</a:t>
            </a:r>
            <a:r>
              <a:rPr lang="en-US" sz="1400" dirty="0">
                <a:solidFill>
                  <a:schemeClr val="tx2"/>
                </a:solidFill>
                <a:latin typeface="Courier New" panose="02070309020205020404" pitchFamily="49" charset="0"/>
                <a:cs typeface="Courier New" panose="02070309020205020404" pitchFamily="49" charset="0"/>
              </a:rPr>
              <a:t>/*.</a:t>
            </a:r>
            <a:r>
              <a:rPr lang="en-US" sz="1400" dirty="0" err="1">
                <a:solidFill>
                  <a:schemeClr val="tx2"/>
                </a:solidFill>
                <a:latin typeface="Courier New" panose="02070309020205020404" pitchFamily="49" charset="0"/>
                <a:cs typeface="Courier New" panose="02070309020205020404" pitchFamily="49" charset="0"/>
              </a:rPr>
              <a:t>cbl</a:t>
            </a:r>
            <a:endParaRPr lang="en-US" sz="1400" dirty="0">
              <a:solidFill>
                <a:schemeClr val="tx2"/>
              </a:solidFill>
              <a:latin typeface="Courier New" panose="02070309020205020404" pitchFamily="49" charset="0"/>
              <a:cs typeface="Courier New" panose="02070309020205020404" pitchFamily="49" charset="0"/>
            </a:endParaRPr>
          </a:p>
          <a:p>
            <a:pPr marL="636571" lvl="3" indent="0"/>
            <a:r>
              <a:rPr lang="en-US" sz="1400" b="1" dirty="0">
                <a:solidFill>
                  <a:srgbClr val="7F0055"/>
                </a:solidFill>
                <a:highlight>
                  <a:srgbClr val="E8F2FE"/>
                </a:highlight>
                <a:latin typeface="Consolas" panose="020B0609020204030204" pitchFamily="49" charset="0"/>
              </a:rPr>
              <a:t>def</a:t>
            </a:r>
            <a:r>
              <a:rPr lang="en-US" sz="1400" b="1" dirty="0">
                <a:solidFill>
                  <a:srgbClr val="000000"/>
                </a:solidFill>
                <a:highlight>
                  <a:srgbClr val="E8F2FE"/>
                </a:highlight>
                <a:latin typeface="Consolas" panose="020B0609020204030204" pitchFamily="49" charset="0"/>
              </a:rPr>
              <a:t> </a:t>
            </a:r>
            <a:r>
              <a:rPr lang="en-US" sz="1400" b="1" dirty="0" err="1">
                <a:solidFill>
                  <a:srgbClr val="000000"/>
                </a:solidFill>
                <a:highlight>
                  <a:srgbClr val="E8F2FE"/>
                </a:highlight>
                <a:latin typeface="Consolas" panose="020B0609020204030204" pitchFamily="49" charset="0"/>
              </a:rPr>
              <a:t>parm</a:t>
            </a:r>
            <a:r>
              <a:rPr lang="en-US" sz="1400" b="1" dirty="0">
                <a:solidFill>
                  <a:srgbClr val="000000"/>
                </a:solidFill>
                <a:highlight>
                  <a:srgbClr val="E8F2FE"/>
                </a:highlight>
                <a:latin typeface="Consolas" panose="020B0609020204030204" pitchFamily="49" charset="0"/>
              </a:rPr>
              <a:t> = </a:t>
            </a:r>
            <a:r>
              <a:rPr lang="en-US" sz="1400" b="1" dirty="0" err="1">
                <a:solidFill>
                  <a:srgbClr val="000000"/>
                </a:solidFill>
                <a:highlight>
                  <a:srgbClr val="E8F2FE"/>
                </a:highlight>
                <a:latin typeface="Consolas" panose="020B0609020204030204" pitchFamily="49" charset="0"/>
              </a:rPr>
              <a:t>BuildProperties.getFileProperty</a:t>
            </a:r>
            <a:r>
              <a:rPr lang="en-US" sz="1400" b="1" dirty="0">
                <a:solidFill>
                  <a:srgbClr val="000000"/>
                </a:solidFill>
                <a:highlight>
                  <a:srgbClr val="E8F2FE"/>
                </a:highlight>
                <a:latin typeface="Consolas" panose="020B0609020204030204" pitchFamily="49" charset="0"/>
              </a:rPr>
              <a:t>(</a:t>
            </a:r>
            <a:r>
              <a:rPr lang="en-US" sz="1400" b="1" dirty="0">
                <a:solidFill>
                  <a:srgbClr val="4169E1"/>
                </a:solidFill>
                <a:highlight>
                  <a:srgbClr val="E8F2FE"/>
                </a:highlight>
                <a:latin typeface="Consolas" panose="020B0609020204030204" pitchFamily="49" charset="0"/>
              </a:rPr>
              <a:t>"</a:t>
            </a:r>
            <a:r>
              <a:rPr lang="en-US" sz="1400" b="1" dirty="0" err="1">
                <a:solidFill>
                  <a:srgbClr val="4169E1"/>
                </a:solidFill>
                <a:highlight>
                  <a:srgbClr val="E8F2FE"/>
                </a:highlight>
                <a:latin typeface="Consolas" panose="020B0609020204030204" pitchFamily="49" charset="0"/>
              </a:rPr>
              <a:t>compileOpts</a:t>
            </a:r>
            <a:r>
              <a:rPr lang="en-US" sz="1400" b="1" dirty="0">
                <a:solidFill>
                  <a:srgbClr val="4169E1"/>
                </a:solidFill>
                <a:highlight>
                  <a:srgbClr val="E8F2FE"/>
                </a:highlight>
                <a:latin typeface="Consolas" panose="020B0609020204030204" pitchFamily="49" charset="0"/>
              </a:rPr>
              <a:t>"</a:t>
            </a:r>
            <a:r>
              <a:rPr lang="en-US" sz="1400" b="1" dirty="0">
                <a:solidFill>
                  <a:srgbClr val="000000"/>
                </a:solidFill>
                <a:highlight>
                  <a:srgbClr val="E8F2FE"/>
                </a:highlight>
                <a:latin typeface="Consolas" panose="020B0609020204030204" pitchFamily="49" charset="0"/>
              </a:rPr>
              <a:t>, file)</a:t>
            </a:r>
            <a:endParaRPr lang="en-US" sz="1400" dirty="0">
              <a:solidFill>
                <a:schemeClr val="tx2"/>
              </a:solidFill>
              <a:latin typeface="Courier New" panose="02070309020205020404" pitchFamily="49" charset="0"/>
              <a:cs typeface="Courier New" panose="02070309020205020404" pitchFamily="49" charset="0"/>
            </a:endParaRPr>
          </a:p>
          <a:p>
            <a:r>
              <a:rPr lang="en-US" sz="1800" dirty="0">
                <a:solidFill>
                  <a:schemeClr val="tx2"/>
                </a:solidFill>
              </a:rPr>
              <a:t>Sandbox Properties</a:t>
            </a:r>
          </a:p>
          <a:p>
            <a:pPr lvl="1"/>
            <a:r>
              <a:rPr lang="en-US" sz="1600" dirty="0" err="1">
                <a:solidFill>
                  <a:schemeClr val="tx2"/>
                </a:solidFill>
              </a:rPr>
              <a:t>sourceDir</a:t>
            </a:r>
            <a:r>
              <a:rPr lang="en-US" sz="1600" dirty="0">
                <a:solidFill>
                  <a:schemeClr val="tx2"/>
                </a:solidFill>
              </a:rPr>
              <a:t> – the location of the local git repository</a:t>
            </a:r>
          </a:p>
          <a:p>
            <a:pPr lvl="1"/>
            <a:r>
              <a:rPr lang="en-US" sz="1600" dirty="0" err="1">
                <a:solidFill>
                  <a:schemeClr val="tx2"/>
                </a:solidFill>
              </a:rPr>
              <a:t>workDir</a:t>
            </a:r>
            <a:r>
              <a:rPr lang="en-US" sz="1600" dirty="0">
                <a:solidFill>
                  <a:schemeClr val="tx2"/>
                </a:solidFill>
              </a:rPr>
              <a:t> – the location of the build work directory</a:t>
            </a:r>
          </a:p>
          <a:p>
            <a:pPr lvl="1"/>
            <a:r>
              <a:rPr lang="en-US" sz="1600" dirty="0" err="1">
                <a:solidFill>
                  <a:schemeClr val="tx2"/>
                </a:solidFill>
              </a:rPr>
              <a:t>hlq</a:t>
            </a:r>
            <a:r>
              <a:rPr lang="en-US" sz="1600" dirty="0">
                <a:solidFill>
                  <a:schemeClr val="tx2"/>
                </a:solidFill>
              </a:rPr>
              <a:t> – the high level qualifier of the PDSs used for build input and output datasets</a:t>
            </a:r>
          </a:p>
          <a:p>
            <a:r>
              <a:rPr lang="en-US" sz="1800" dirty="0">
                <a:solidFill>
                  <a:schemeClr val="tx2"/>
                </a:solidFill>
              </a:rPr>
              <a:t>Script Parameters</a:t>
            </a:r>
          </a:p>
          <a:p>
            <a:pPr lvl="1"/>
            <a:r>
              <a:rPr lang="en-US" sz="1600" dirty="0">
                <a:solidFill>
                  <a:schemeClr val="tx2"/>
                </a:solidFill>
              </a:rPr>
              <a:t>Can be passed in from Jenkins</a:t>
            </a:r>
          </a:p>
          <a:p>
            <a:pPr lvl="1"/>
            <a:r>
              <a:rPr lang="en-US" sz="1600" dirty="0">
                <a:solidFill>
                  <a:schemeClr val="tx2"/>
                </a:solidFill>
              </a:rPr>
              <a:t>Can be used to override property file values</a:t>
            </a:r>
          </a:p>
          <a:p>
            <a:pPr lvl="1"/>
            <a:endParaRPr lang="en-US" sz="1400" dirty="0">
              <a:solidFill>
                <a:schemeClr val="tx2"/>
              </a:solidFill>
            </a:endParaRPr>
          </a:p>
        </p:txBody>
      </p:sp>
      <p:sp>
        <p:nvSpPr>
          <p:cNvPr id="4" name="Slide Number Placeholder 3">
            <a:extLst>
              <a:ext uri="{FF2B5EF4-FFF2-40B4-BE49-F238E27FC236}">
                <a16:creationId xmlns:a16="http://schemas.microsoft.com/office/drawing/2014/main" id="{FB3F3EFB-A9C5-4A2D-9F73-06072179B4AA}"/>
              </a:ext>
            </a:extLst>
          </p:cNvPr>
          <p:cNvSpPr>
            <a:spLocks noGrp="1"/>
          </p:cNvSpPr>
          <p:nvPr>
            <p:ph type="sldNum" sz="quarter" idx="10"/>
          </p:nvPr>
        </p:nvSpPr>
        <p:spPr/>
        <p:txBody>
          <a:bodyPr/>
          <a:lstStyle/>
          <a:p>
            <a:fld id="{D0BE6F14-FF48-0F4F-A8AA-2E3F25371E4A}" type="slidenum">
              <a:rPr lang="en-US" smtClean="0"/>
              <a:pPr/>
              <a:t>43</a:t>
            </a:fld>
            <a:endParaRPr lang="en-US"/>
          </a:p>
        </p:txBody>
      </p:sp>
    </p:spTree>
    <p:extLst>
      <p:ext uri="{BB962C8B-B14F-4D97-AF65-F5344CB8AC3E}">
        <p14:creationId xmlns:p14="http://schemas.microsoft.com/office/powerpoint/2010/main" val="1783647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2742-510B-42F3-A79F-A526E83C4FC5}"/>
              </a:ext>
            </a:extLst>
          </p:cNvPr>
          <p:cNvSpPr>
            <a:spLocks noGrp="1"/>
          </p:cNvSpPr>
          <p:nvPr>
            <p:ph type="title"/>
          </p:nvPr>
        </p:nvSpPr>
        <p:spPr>
          <a:xfrm>
            <a:off x="304800" y="690833"/>
            <a:ext cx="11582400" cy="437040"/>
          </a:xfrm>
        </p:spPr>
        <p:txBody>
          <a:bodyPr>
            <a:normAutofit fontScale="90000"/>
          </a:bodyPr>
          <a:lstStyle/>
          <a:p>
            <a:r>
              <a:rPr lang="en-US" dirty="0">
                <a:solidFill>
                  <a:srgbClr val="0070C0"/>
                </a:solidFill>
              </a:rPr>
              <a:t>Build Script Organization</a:t>
            </a:r>
          </a:p>
        </p:txBody>
      </p:sp>
      <p:sp>
        <p:nvSpPr>
          <p:cNvPr id="4" name="Slide Number Placeholder 3">
            <a:extLst>
              <a:ext uri="{FF2B5EF4-FFF2-40B4-BE49-F238E27FC236}">
                <a16:creationId xmlns:a16="http://schemas.microsoft.com/office/drawing/2014/main" id="{81EC814D-F257-4F61-B889-79403C3E961A}"/>
              </a:ext>
            </a:extLst>
          </p:cNvPr>
          <p:cNvSpPr>
            <a:spLocks noGrp="1"/>
          </p:cNvSpPr>
          <p:nvPr>
            <p:ph type="sldNum" sz="quarter" idx="10"/>
          </p:nvPr>
        </p:nvSpPr>
        <p:spPr/>
        <p:txBody>
          <a:bodyPr/>
          <a:lstStyle/>
          <a:p>
            <a:fld id="{D0BE6F14-FF48-0F4F-A8AA-2E3F25371E4A}" type="slidenum">
              <a:rPr lang="en-US" smtClean="0"/>
              <a:pPr/>
              <a:t>44</a:t>
            </a:fld>
            <a:endParaRPr lang="en-US"/>
          </a:p>
        </p:txBody>
      </p:sp>
      <p:sp>
        <p:nvSpPr>
          <p:cNvPr id="5" name="Text Placeholder 2">
            <a:extLst>
              <a:ext uri="{FF2B5EF4-FFF2-40B4-BE49-F238E27FC236}">
                <a16:creationId xmlns:a16="http://schemas.microsoft.com/office/drawing/2014/main" id="{16B621F9-119C-404C-90D0-09D17C9C7E94}"/>
              </a:ext>
            </a:extLst>
          </p:cNvPr>
          <p:cNvSpPr>
            <a:spLocks noGrp="1"/>
          </p:cNvSpPr>
          <p:nvPr>
            <p:ph type="body" sz="quarter" idx="12"/>
          </p:nvPr>
        </p:nvSpPr>
        <p:spPr>
          <a:xfrm>
            <a:off x="1752600" y="1219314"/>
            <a:ext cx="8686800" cy="5307433"/>
          </a:xfrm>
        </p:spPr>
        <p:txBody>
          <a:bodyPr/>
          <a:lstStyle/>
          <a:p>
            <a:r>
              <a:rPr lang="en-US" dirty="0">
                <a:solidFill>
                  <a:schemeClr val="tx2"/>
                </a:solidFill>
              </a:rPr>
              <a:t>Main Build Script</a:t>
            </a:r>
          </a:p>
          <a:p>
            <a:pPr lvl="1"/>
            <a:r>
              <a:rPr lang="en-US" sz="1400" dirty="0">
                <a:solidFill>
                  <a:schemeClr val="tx2"/>
                </a:solidFill>
              </a:rPr>
              <a:t>This is the script that is called at the beginning of the build process</a:t>
            </a:r>
          </a:p>
          <a:p>
            <a:pPr lvl="1"/>
            <a:r>
              <a:rPr lang="en-US" sz="1400" dirty="0">
                <a:solidFill>
                  <a:schemeClr val="tx2"/>
                </a:solidFill>
              </a:rPr>
              <a:t>A good place to perform build initialization and completion tasks</a:t>
            </a:r>
          </a:p>
          <a:p>
            <a:r>
              <a:rPr lang="en-US" dirty="0">
                <a:solidFill>
                  <a:schemeClr val="tx2"/>
                </a:solidFill>
              </a:rPr>
              <a:t>Build List</a:t>
            </a:r>
          </a:p>
          <a:p>
            <a:pPr lvl="1"/>
            <a:r>
              <a:rPr lang="en-US" sz="1400" dirty="0">
                <a:solidFill>
                  <a:schemeClr val="tx2"/>
                </a:solidFill>
              </a:rPr>
              <a:t>The list of programs to build/process</a:t>
            </a:r>
          </a:p>
          <a:p>
            <a:pPr lvl="1"/>
            <a:r>
              <a:rPr lang="en-US" sz="1400" dirty="0">
                <a:solidFill>
                  <a:schemeClr val="tx2"/>
                </a:solidFill>
              </a:rPr>
              <a:t>Usually contained in a text file</a:t>
            </a:r>
          </a:p>
          <a:p>
            <a:pPr lvl="1"/>
            <a:r>
              <a:rPr lang="en-US" sz="1400" dirty="0">
                <a:solidFill>
                  <a:schemeClr val="tx2"/>
                </a:solidFill>
              </a:rPr>
              <a:t>Can be a static file or generated by a previous build step or external process</a:t>
            </a:r>
          </a:p>
          <a:p>
            <a:r>
              <a:rPr lang="en-US" dirty="0">
                <a:solidFill>
                  <a:schemeClr val="tx2"/>
                </a:solidFill>
              </a:rPr>
              <a:t>Called Build Scripts</a:t>
            </a:r>
          </a:p>
          <a:p>
            <a:pPr lvl="1"/>
            <a:r>
              <a:rPr lang="en-US" sz="1400" dirty="0">
                <a:solidFill>
                  <a:schemeClr val="tx2"/>
                </a:solidFill>
              </a:rPr>
              <a:t>Designed to build one type of program</a:t>
            </a:r>
          </a:p>
          <a:p>
            <a:pPr lvl="1"/>
            <a:r>
              <a:rPr lang="en-US" sz="1400" dirty="0">
                <a:solidFill>
                  <a:schemeClr val="tx2"/>
                </a:solidFill>
              </a:rPr>
              <a:t>Can use conditional logic to add/omit DD allocations or even </a:t>
            </a:r>
            <a:r>
              <a:rPr lang="en-US" sz="1400" dirty="0" err="1">
                <a:solidFill>
                  <a:schemeClr val="tx2"/>
                </a:solidFill>
              </a:rPr>
              <a:t>MVSExec</a:t>
            </a:r>
            <a:r>
              <a:rPr lang="en-US" sz="1400" dirty="0">
                <a:solidFill>
                  <a:schemeClr val="tx2"/>
                </a:solidFill>
              </a:rPr>
              <a:t> commands altogether</a:t>
            </a:r>
          </a:p>
          <a:p>
            <a:pPr lvl="1"/>
            <a:r>
              <a:rPr lang="en-US" sz="1400" dirty="0">
                <a:solidFill>
                  <a:schemeClr val="tx2"/>
                </a:solidFill>
              </a:rPr>
              <a:t>Has access to the </a:t>
            </a:r>
            <a:r>
              <a:rPr lang="en-US" sz="1400" dirty="0" err="1">
                <a:solidFill>
                  <a:schemeClr val="tx2"/>
                </a:solidFill>
              </a:rPr>
              <a:t>BuildProperties</a:t>
            </a:r>
            <a:r>
              <a:rPr lang="en-US" sz="1400" dirty="0">
                <a:solidFill>
                  <a:schemeClr val="tx2"/>
                </a:solidFill>
              </a:rPr>
              <a:t> instance</a:t>
            </a:r>
          </a:p>
          <a:p>
            <a:pPr lvl="1"/>
            <a:r>
              <a:rPr lang="en-US" sz="1400" dirty="0">
                <a:solidFill>
                  <a:schemeClr val="tx2"/>
                </a:solidFill>
              </a:rPr>
              <a:t>Main script can pass an array of String arguments to the called script</a:t>
            </a:r>
          </a:p>
          <a:p>
            <a:r>
              <a:rPr lang="en-US" dirty="0">
                <a:solidFill>
                  <a:schemeClr val="tx2"/>
                </a:solidFill>
              </a:rPr>
              <a:t>Script Mappings</a:t>
            </a:r>
          </a:p>
          <a:p>
            <a:pPr lvl="1"/>
            <a:r>
              <a:rPr lang="en-US" sz="1400" dirty="0">
                <a:solidFill>
                  <a:schemeClr val="tx2"/>
                </a:solidFill>
              </a:rPr>
              <a:t>Special file property used to associate build scripts to a set of programs</a:t>
            </a:r>
          </a:p>
          <a:p>
            <a:pPr lvl="1"/>
            <a:r>
              <a:rPr lang="en-US" sz="1400" dirty="0">
                <a:solidFill>
                  <a:schemeClr val="tx2"/>
                </a:solidFill>
              </a:rPr>
              <a:t>DBB provides the </a:t>
            </a:r>
            <a:r>
              <a:rPr lang="en-US" sz="1400" dirty="0" err="1">
                <a:solidFill>
                  <a:schemeClr val="tx2"/>
                </a:solidFill>
              </a:rPr>
              <a:t>ScriptMappings</a:t>
            </a:r>
            <a:r>
              <a:rPr lang="en-US" sz="1400" dirty="0">
                <a:solidFill>
                  <a:schemeClr val="tx2"/>
                </a:solidFill>
              </a:rPr>
              <a:t> utility class to simplify using script mapping file properties</a:t>
            </a:r>
          </a:p>
          <a:p>
            <a:pPr marL="230181" lvl="1" indent="0">
              <a:buNone/>
            </a:pPr>
            <a:endParaRPr lang="en-US" sz="1400" dirty="0">
              <a:solidFill>
                <a:schemeClr val="tx2"/>
              </a:solidFill>
            </a:endParaRPr>
          </a:p>
          <a:p>
            <a:pPr marL="0" indent="0">
              <a:buNone/>
            </a:pPr>
            <a:endParaRPr lang="en-US" dirty="0">
              <a:solidFill>
                <a:schemeClr val="tx2"/>
              </a:solidFill>
            </a:endParaRPr>
          </a:p>
        </p:txBody>
      </p:sp>
    </p:spTree>
    <p:extLst>
      <p:ext uri="{BB962C8B-B14F-4D97-AF65-F5344CB8AC3E}">
        <p14:creationId xmlns:p14="http://schemas.microsoft.com/office/powerpoint/2010/main" val="1043085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D635D-6B3D-4667-AA4A-E3313D9EF390}"/>
              </a:ext>
            </a:extLst>
          </p:cNvPr>
          <p:cNvSpPr>
            <a:spLocks noGrp="1"/>
          </p:cNvSpPr>
          <p:nvPr>
            <p:ph type="title"/>
          </p:nvPr>
        </p:nvSpPr>
        <p:spPr>
          <a:xfrm>
            <a:off x="304800" y="546405"/>
            <a:ext cx="11582400" cy="437040"/>
          </a:xfrm>
        </p:spPr>
        <p:txBody>
          <a:bodyPr>
            <a:normAutofit fontScale="90000"/>
          </a:bodyPr>
          <a:lstStyle/>
          <a:p>
            <a:r>
              <a:rPr lang="en-US" dirty="0" err="1">
                <a:solidFill>
                  <a:srgbClr val="0070C0"/>
                </a:solidFill>
              </a:rPr>
              <a:t>ScriptMapping</a:t>
            </a:r>
            <a:r>
              <a:rPr lang="en-US" dirty="0">
                <a:solidFill>
                  <a:srgbClr val="0070C0"/>
                </a:solidFill>
              </a:rPr>
              <a:t> Example</a:t>
            </a:r>
          </a:p>
        </p:txBody>
      </p:sp>
      <p:sp>
        <p:nvSpPr>
          <p:cNvPr id="4" name="Slide Number Placeholder 3">
            <a:extLst>
              <a:ext uri="{FF2B5EF4-FFF2-40B4-BE49-F238E27FC236}">
                <a16:creationId xmlns:a16="http://schemas.microsoft.com/office/drawing/2014/main" id="{A5FA6B5A-EAAE-4B33-98A2-B3A539A2F9EF}"/>
              </a:ext>
            </a:extLst>
          </p:cNvPr>
          <p:cNvSpPr>
            <a:spLocks noGrp="1"/>
          </p:cNvSpPr>
          <p:nvPr>
            <p:ph type="sldNum" sz="quarter" idx="10"/>
          </p:nvPr>
        </p:nvSpPr>
        <p:spPr/>
        <p:txBody>
          <a:bodyPr/>
          <a:lstStyle/>
          <a:p>
            <a:fld id="{D0BE6F14-FF48-0F4F-A8AA-2E3F25371E4A}" type="slidenum">
              <a:rPr lang="en-US" smtClean="0"/>
              <a:pPr/>
              <a:t>45</a:t>
            </a:fld>
            <a:endParaRPr lang="en-US"/>
          </a:p>
        </p:txBody>
      </p:sp>
      <p:sp>
        <p:nvSpPr>
          <p:cNvPr id="5" name="Rectangle 4">
            <a:extLst>
              <a:ext uri="{FF2B5EF4-FFF2-40B4-BE49-F238E27FC236}">
                <a16:creationId xmlns:a16="http://schemas.microsoft.com/office/drawing/2014/main" id="{ED841D2A-6A9A-4568-85CC-884E4D6D63DA}"/>
              </a:ext>
            </a:extLst>
          </p:cNvPr>
          <p:cNvSpPr/>
          <p:nvPr/>
        </p:nvSpPr>
        <p:spPr>
          <a:xfrm>
            <a:off x="1703511" y="1282369"/>
            <a:ext cx="8853652" cy="1277273"/>
          </a:xfrm>
          <a:prstGeom prst="rect">
            <a:avLst/>
          </a:prstGeom>
        </p:spPr>
        <p:txBody>
          <a:bodyPr wrap="square">
            <a:spAutoFit/>
          </a:bodyPr>
          <a:lstStyle/>
          <a:p>
            <a:r>
              <a:rPr lang="en-US" sz="1100" dirty="0">
                <a:solidFill>
                  <a:srgbClr val="3F7F5F"/>
                </a:solidFill>
                <a:latin typeface="Consolas" panose="020B0609020204030204" pitchFamily="49" charset="0"/>
              </a:rPr>
              <a:t># Script Mappings - used to associate build scripts to programs</a:t>
            </a:r>
          </a:p>
          <a:p>
            <a:r>
              <a:rPr lang="en-US" sz="1100" dirty="0" err="1">
                <a:solidFill>
                  <a:srgbClr val="000000"/>
                </a:solidFill>
                <a:latin typeface="Consolas" panose="020B0609020204030204" pitchFamily="49" charset="0"/>
              </a:rPr>
              <a:t>scriptMapping</a:t>
            </a:r>
            <a:r>
              <a:rPr lang="en-US" sz="1100" dirty="0">
                <a:solidFill>
                  <a:srgbClr val="000000"/>
                </a:solidFill>
                <a:latin typeface="Consolas" panose="020B0609020204030204" pitchFamily="49" charset="0"/>
              </a:rPr>
              <a:t> = </a:t>
            </a:r>
            <a:r>
              <a:rPr lang="en-US" sz="1100" dirty="0" err="1">
                <a:solidFill>
                  <a:srgbClr val="2A00FF"/>
                </a:solidFill>
                <a:latin typeface="Consolas" panose="020B0609020204030204" pitchFamily="49" charset="0"/>
              </a:rPr>
              <a:t>BMSProcessing</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bms</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bms</a:t>
            </a:r>
            <a:endParaRPr lang="en-US" sz="1100" dirty="0">
              <a:solidFill>
                <a:srgbClr val="2A00FF"/>
              </a:solidFill>
              <a:latin typeface="Consolas" panose="020B0609020204030204" pitchFamily="49" charset="0"/>
            </a:endParaRPr>
          </a:p>
          <a:p>
            <a:r>
              <a:rPr lang="en-US" sz="1100" dirty="0" err="1">
                <a:solidFill>
                  <a:srgbClr val="000000"/>
                </a:solidFill>
                <a:latin typeface="Consolas" panose="020B0609020204030204" pitchFamily="49" charset="0"/>
              </a:rPr>
              <a:t>scriptMapping</a:t>
            </a:r>
            <a:r>
              <a:rPr lang="en-US" sz="1100" dirty="0">
                <a:solidFill>
                  <a:srgbClr val="000000"/>
                </a:solidFill>
                <a:latin typeface="Consolas" panose="020B0609020204030204" pitchFamily="49" charset="0"/>
              </a:rPr>
              <a:t> = </a:t>
            </a:r>
            <a:r>
              <a:rPr lang="en-US" sz="1100" dirty="0">
                <a:solidFill>
                  <a:srgbClr val="2A00FF"/>
                </a:solidFill>
                <a:latin typeface="Consolas" panose="020B0609020204030204" pitchFamily="49" charset="0"/>
              </a:rPr>
              <a:t>Compile</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cobol</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epsmlist.cbl</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cobol</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epsnbrvl.cbl</a:t>
            </a:r>
            <a:endParaRPr lang="en-US" sz="1100" dirty="0">
              <a:solidFill>
                <a:srgbClr val="2A00FF"/>
              </a:solidFill>
              <a:latin typeface="Consolas" panose="020B0609020204030204" pitchFamily="49" charset="0"/>
            </a:endParaRPr>
          </a:p>
          <a:p>
            <a:r>
              <a:rPr lang="en-US" sz="1100" dirty="0" err="1">
                <a:solidFill>
                  <a:srgbClr val="000000"/>
                </a:solidFill>
                <a:latin typeface="Consolas" panose="020B0609020204030204" pitchFamily="49" charset="0"/>
              </a:rPr>
              <a:t>scriptMapping</a:t>
            </a:r>
            <a:r>
              <a:rPr lang="en-US" sz="1100" dirty="0">
                <a:solidFill>
                  <a:srgbClr val="000000"/>
                </a:solidFill>
                <a:latin typeface="Consolas" panose="020B0609020204030204" pitchFamily="49" charset="0"/>
              </a:rPr>
              <a:t> = </a:t>
            </a:r>
            <a:r>
              <a:rPr lang="en-US" sz="1100" dirty="0" err="1">
                <a:solidFill>
                  <a:srgbClr val="2A00FF"/>
                </a:solidFill>
                <a:latin typeface="Consolas" panose="020B0609020204030204" pitchFamily="49" charset="0"/>
              </a:rPr>
              <a:t>CobolCompile</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cobol</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epsmpmt.cbl</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cobol_cics</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cbl</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p>
          <a:p>
            <a:r>
              <a:rPr lang="fr-FR" sz="1100" dirty="0">
                <a:solidFill>
                  <a:srgbClr val="000000"/>
                </a:solidFill>
                <a:latin typeface="Consolas" panose="020B0609020204030204" pitchFamily="49" charset="0"/>
              </a:rPr>
              <a:t>                                </a:t>
            </a:r>
            <a:r>
              <a:rPr lang="fr-FR" sz="1100" dirty="0" err="1">
                <a:solidFill>
                  <a:srgbClr val="2A00FF"/>
                </a:solidFill>
                <a:latin typeface="Consolas" panose="020B0609020204030204" pitchFamily="49" charset="0"/>
              </a:rPr>
              <a:t>MortgageApplication</a:t>
            </a:r>
            <a:r>
              <a:rPr lang="fr-FR" sz="1100" dirty="0">
                <a:solidFill>
                  <a:srgbClr val="2A00FF"/>
                </a:solidFill>
                <a:latin typeface="Consolas" panose="020B0609020204030204" pitchFamily="49" charset="0"/>
              </a:rPr>
              <a:t>/cobol_cics_db2/*.</a:t>
            </a:r>
            <a:r>
              <a:rPr lang="fr-FR" sz="1100" dirty="0" err="1">
                <a:solidFill>
                  <a:srgbClr val="2A00FF"/>
                </a:solidFill>
                <a:latin typeface="Consolas" panose="020B0609020204030204" pitchFamily="49" charset="0"/>
              </a:rPr>
              <a:t>cbl</a:t>
            </a:r>
            <a:endParaRPr lang="fr-FR" sz="1100" dirty="0">
              <a:solidFill>
                <a:srgbClr val="2A00FF"/>
              </a:solidFill>
              <a:latin typeface="Consolas" panose="020B0609020204030204" pitchFamily="49" charset="0"/>
            </a:endParaRPr>
          </a:p>
          <a:p>
            <a:r>
              <a:rPr lang="en-US" sz="1100" dirty="0" err="1">
                <a:solidFill>
                  <a:srgbClr val="000000"/>
                </a:solidFill>
                <a:latin typeface="Consolas" panose="020B0609020204030204" pitchFamily="49" charset="0"/>
              </a:rPr>
              <a:t>scriptMapping</a:t>
            </a:r>
            <a:r>
              <a:rPr lang="en-US" sz="1100" dirty="0">
                <a:solidFill>
                  <a:srgbClr val="000000"/>
                </a:solidFill>
                <a:latin typeface="Consolas" panose="020B0609020204030204" pitchFamily="49" charset="0"/>
              </a:rPr>
              <a:t> = </a:t>
            </a:r>
            <a:r>
              <a:rPr lang="en-US" sz="1100" dirty="0" err="1">
                <a:solidFill>
                  <a:srgbClr val="2A00FF"/>
                </a:solidFill>
                <a:latin typeface="Consolas" panose="020B0609020204030204" pitchFamily="49" charset="0"/>
              </a:rPr>
              <a:t>LinkEdit</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/link/*.</a:t>
            </a:r>
            <a:r>
              <a:rPr lang="en-US" sz="1100" dirty="0" err="1">
                <a:solidFill>
                  <a:srgbClr val="2A00FF"/>
                </a:solidFill>
                <a:latin typeface="Consolas" panose="020B0609020204030204" pitchFamily="49" charset="0"/>
              </a:rPr>
              <a:t>lnk</a:t>
            </a:r>
            <a:endParaRPr lang="en-US" sz="1100" dirty="0">
              <a:solidFill>
                <a:srgbClr val="2A00FF"/>
              </a:solidFill>
              <a:latin typeface="Consolas" panose="020B0609020204030204" pitchFamily="49" charset="0"/>
            </a:endParaRPr>
          </a:p>
          <a:p>
            <a:r>
              <a:rPr lang="en-US" sz="1100" dirty="0" err="1">
                <a:solidFill>
                  <a:srgbClr val="000000"/>
                </a:solidFill>
                <a:latin typeface="Consolas" panose="020B0609020204030204" pitchFamily="49" charset="0"/>
              </a:rPr>
              <a:t>scriptMapping</a:t>
            </a:r>
            <a:r>
              <a:rPr lang="en-US" sz="1100" dirty="0">
                <a:solidFill>
                  <a:srgbClr val="000000"/>
                </a:solidFill>
                <a:latin typeface="Consolas" panose="020B0609020204030204" pitchFamily="49" charset="0"/>
              </a:rPr>
              <a:t> = </a:t>
            </a:r>
            <a:r>
              <a:rPr lang="en-US" sz="1100" dirty="0" err="1">
                <a:solidFill>
                  <a:srgbClr val="2A00FF"/>
                </a:solidFill>
                <a:latin typeface="Consolas" panose="020B0609020204030204" pitchFamily="49" charset="0"/>
              </a:rPr>
              <a:t>MFSGENUtility</a:t>
            </a:r>
            <a:r>
              <a:rPr lang="en-US" sz="1100" dirty="0">
                <a:solidFill>
                  <a:srgbClr val="000000"/>
                </a:solidFill>
                <a:latin typeface="Consolas" panose="020B0609020204030204" pitchFamily="49" charset="0"/>
              </a:rPr>
              <a:t> </a:t>
            </a:r>
            <a:r>
              <a:rPr lang="en-US" sz="1100" dirty="0">
                <a:solidFill>
                  <a:srgbClr val="2A00FF"/>
                </a:solidFill>
                <a:latin typeface="Consolas" panose="020B0609020204030204" pitchFamily="49" charset="0"/>
              </a:rPr>
              <a:t>::</a:t>
            </a:r>
            <a:r>
              <a:rPr lang="en-US" sz="1100" dirty="0">
                <a:solidFill>
                  <a:srgbClr val="000000"/>
                </a:solidFill>
                <a:latin typeface="Consolas" panose="020B0609020204030204" pitchFamily="49" charset="0"/>
              </a:rPr>
              <a:t> </a:t>
            </a:r>
            <a:r>
              <a:rPr lang="en-US" sz="1100" dirty="0" err="1">
                <a:solidFill>
                  <a:srgbClr val="2A00FF"/>
                </a:solidFill>
                <a:latin typeface="Consolas" panose="020B0609020204030204" pitchFamily="49" charset="0"/>
              </a:rPr>
              <a:t>MortgageApplication</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mfs</a:t>
            </a:r>
            <a:r>
              <a:rPr lang="en-US" sz="1100" dirty="0">
                <a:solidFill>
                  <a:srgbClr val="2A00FF"/>
                </a:solidFill>
                <a:latin typeface="Consolas" panose="020B0609020204030204" pitchFamily="49" charset="0"/>
              </a:rPr>
              <a:t>/*.</a:t>
            </a:r>
            <a:r>
              <a:rPr lang="en-US" sz="1100" dirty="0" err="1">
                <a:solidFill>
                  <a:srgbClr val="2A00FF"/>
                </a:solidFill>
                <a:latin typeface="Consolas" panose="020B0609020204030204" pitchFamily="49" charset="0"/>
              </a:rPr>
              <a:t>mfs</a:t>
            </a:r>
            <a:endParaRPr lang="en-US" sz="1100" dirty="0"/>
          </a:p>
        </p:txBody>
      </p:sp>
      <p:sp>
        <p:nvSpPr>
          <p:cNvPr id="6" name="Rectangle 5">
            <a:extLst>
              <a:ext uri="{FF2B5EF4-FFF2-40B4-BE49-F238E27FC236}">
                <a16:creationId xmlns:a16="http://schemas.microsoft.com/office/drawing/2014/main" id="{F0C75599-1262-4701-B115-73D43696A28E}"/>
              </a:ext>
            </a:extLst>
          </p:cNvPr>
          <p:cNvSpPr/>
          <p:nvPr/>
        </p:nvSpPr>
        <p:spPr>
          <a:xfrm>
            <a:off x="1728056" y="3058619"/>
            <a:ext cx="8735888" cy="3046988"/>
          </a:xfrm>
          <a:prstGeom prst="rect">
            <a:avLst/>
          </a:prstGeom>
        </p:spPr>
        <p:txBody>
          <a:bodyPr wrap="square">
            <a:spAutoFit/>
          </a:bodyPr>
          <a:lstStyle/>
          <a:p>
            <a:r>
              <a:rPr lang="en-US" sz="1200" dirty="0">
                <a:solidFill>
                  <a:srgbClr val="3F7F5F"/>
                </a:solidFill>
                <a:latin typeface="Consolas" panose="020B0609020204030204" pitchFamily="49" charset="0"/>
              </a:rPr>
              <a:t>// build programs by invoking the appropriate build script</a:t>
            </a:r>
          </a:p>
          <a:p>
            <a:r>
              <a:rPr lang="en-US" sz="1200" b="1" dirty="0">
                <a:solidFill>
                  <a:srgbClr val="7F0055"/>
                </a:solidFill>
                <a:latin typeface="Consolas" panose="020B0609020204030204" pitchFamily="49" charset="0"/>
              </a:rPr>
              <a:t>def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buildOrder</a:t>
            </a:r>
            <a:r>
              <a:rPr lang="en-US" sz="1200" b="1" dirty="0">
                <a:solidFill>
                  <a:srgbClr val="000000"/>
                </a:solidFill>
                <a:latin typeface="Consolas" panose="020B0609020204030204" pitchFamily="49" charset="0"/>
              </a:rPr>
              <a:t> = [</a:t>
            </a:r>
            <a:r>
              <a:rPr lang="en-US" sz="1200" b="1" dirty="0">
                <a:solidFill>
                  <a:srgbClr val="4169E1"/>
                </a:solidFill>
                <a:latin typeface="Consolas" panose="020B0609020204030204" pitchFamily="49" charset="0"/>
              </a:rPr>
              <a:t>"</a:t>
            </a:r>
            <a:r>
              <a:rPr lang="en-US" sz="1200" b="1" dirty="0" err="1">
                <a:solidFill>
                  <a:srgbClr val="4169E1"/>
                </a:solidFill>
                <a:latin typeface="Consolas" panose="020B0609020204030204" pitchFamily="49" charset="0"/>
              </a:rPr>
              <a:t>BMSProcessing</a:t>
            </a:r>
            <a:r>
              <a:rPr lang="en-US" sz="1200" b="1" dirty="0">
                <a:solidFill>
                  <a:srgbClr val="4169E1"/>
                </a:solidFill>
                <a:latin typeface="Consolas" panose="020B0609020204030204" pitchFamily="49" charset="0"/>
              </a:rPr>
              <a:t>"</a:t>
            </a:r>
            <a:r>
              <a:rPr lang="en-US" sz="1200" b="1" dirty="0">
                <a:solidFill>
                  <a:srgbClr val="000000"/>
                </a:solidFill>
                <a:latin typeface="Consolas" panose="020B0609020204030204" pitchFamily="49" charset="0"/>
              </a:rPr>
              <a:t>, </a:t>
            </a:r>
            <a:r>
              <a:rPr lang="en-US" sz="1200" b="1" dirty="0">
                <a:solidFill>
                  <a:srgbClr val="4169E1"/>
                </a:solidFill>
                <a:latin typeface="Consolas" panose="020B0609020204030204" pitchFamily="49" charset="0"/>
              </a:rPr>
              <a:t>"Compile"</a:t>
            </a:r>
            <a:r>
              <a:rPr lang="en-US" sz="1200" b="1" dirty="0">
                <a:solidFill>
                  <a:srgbClr val="000000"/>
                </a:solidFill>
                <a:latin typeface="Consolas" panose="020B0609020204030204" pitchFamily="49" charset="0"/>
              </a:rPr>
              <a:t>, </a:t>
            </a:r>
            <a:r>
              <a:rPr lang="en-US" sz="1200" b="1" dirty="0">
                <a:solidFill>
                  <a:srgbClr val="4169E1"/>
                </a:solidFill>
                <a:latin typeface="Consolas" panose="020B0609020204030204" pitchFamily="49" charset="0"/>
              </a:rPr>
              <a:t>"</a:t>
            </a:r>
            <a:r>
              <a:rPr lang="en-US" sz="1200" b="1" dirty="0" err="1">
                <a:solidFill>
                  <a:srgbClr val="4169E1"/>
                </a:solidFill>
                <a:latin typeface="Consolas" panose="020B0609020204030204" pitchFamily="49" charset="0"/>
              </a:rPr>
              <a:t>LinkEdit</a:t>
            </a:r>
            <a:r>
              <a:rPr lang="en-US" sz="1200" b="1" dirty="0">
                <a:solidFill>
                  <a:srgbClr val="4169E1"/>
                </a:solidFill>
                <a:latin typeface="Consolas" panose="020B0609020204030204" pitchFamily="49" charset="0"/>
              </a:rPr>
              <a:t>"</a:t>
            </a:r>
            <a:r>
              <a:rPr lang="en-US" sz="1200" b="1" dirty="0">
                <a:solidFill>
                  <a:srgbClr val="000000"/>
                </a:solidFill>
                <a:latin typeface="Consolas" panose="020B0609020204030204" pitchFamily="49" charset="0"/>
              </a:rPr>
              <a:t>, </a:t>
            </a:r>
            <a:r>
              <a:rPr lang="en-US" sz="1200" b="1" dirty="0">
                <a:solidFill>
                  <a:srgbClr val="4169E1"/>
                </a:solidFill>
                <a:latin typeface="Consolas" panose="020B0609020204030204" pitchFamily="49" charset="0"/>
              </a:rPr>
              <a:t>"</a:t>
            </a:r>
            <a:r>
              <a:rPr lang="en-US" sz="1200" b="1" dirty="0" err="1">
                <a:solidFill>
                  <a:srgbClr val="4169E1"/>
                </a:solidFill>
                <a:latin typeface="Consolas" panose="020B0609020204030204" pitchFamily="49" charset="0"/>
              </a:rPr>
              <a:t>CobolCompile</a:t>
            </a:r>
            <a:r>
              <a:rPr lang="en-US" sz="1200" b="1" dirty="0">
                <a:solidFill>
                  <a:srgbClr val="4169E1"/>
                </a:solidFill>
                <a:latin typeface="Consolas" panose="020B0609020204030204" pitchFamily="49" charset="0"/>
              </a:rPr>
              <a:t>"</a:t>
            </a:r>
            <a:r>
              <a:rPr lang="en-US" sz="1200" b="1" dirty="0">
                <a:solidFill>
                  <a:srgbClr val="000000"/>
                </a:solidFill>
                <a:latin typeface="Consolas" panose="020B0609020204030204" pitchFamily="49" charset="0"/>
              </a:rPr>
              <a:t>]</a:t>
            </a:r>
          </a:p>
          <a:p>
            <a:r>
              <a:rPr lang="en-US" sz="1200" dirty="0">
                <a:solidFill>
                  <a:srgbClr val="3F7F5F"/>
                </a:solidFill>
                <a:latin typeface="Consolas" panose="020B0609020204030204" pitchFamily="49" charset="0"/>
              </a:rPr>
              <a:t>// optionally execute IMS MFS builds</a:t>
            </a:r>
          </a:p>
          <a:p>
            <a:r>
              <a:rPr lang="en-US" sz="1200" b="1" dirty="0">
                <a:solidFill>
                  <a:srgbClr val="7F0055"/>
                </a:solidFill>
                <a:latin typeface="Consolas" panose="020B0609020204030204" pitchFamily="49" charset="0"/>
              </a:rPr>
              <a:t>if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properties.BUILD_MFS.toBoolean</a:t>
            </a:r>
            <a:r>
              <a:rPr lang="en-US" sz="1200" b="1"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buildOrder</a:t>
            </a:r>
            <a:r>
              <a:rPr lang="en-US" sz="1200" dirty="0">
                <a:solidFill>
                  <a:srgbClr val="000000"/>
                </a:solidFill>
                <a:latin typeface="Consolas" panose="020B0609020204030204" pitchFamily="49" charset="0"/>
              </a:rPr>
              <a:t> </a:t>
            </a:r>
            <a:r>
              <a:rPr lang="en-US" sz="1200" b="1" i="1" dirty="0">
                <a:solidFill>
                  <a:srgbClr val="800000"/>
                </a:solidFill>
                <a:latin typeface="Consolas" panose="020B0609020204030204" pitchFamily="49" charset="0"/>
              </a:rPr>
              <a:t>&lt;&lt;</a:t>
            </a:r>
            <a:r>
              <a:rPr lang="en-US" sz="1200" b="1" i="1" dirty="0">
                <a:solidFill>
                  <a:srgbClr val="000000"/>
                </a:solidFill>
                <a:latin typeface="Consolas" panose="020B0609020204030204" pitchFamily="49" charset="0"/>
              </a:rPr>
              <a:t> </a:t>
            </a:r>
            <a:r>
              <a:rPr lang="en-US" sz="1200" b="1" i="1" dirty="0">
                <a:solidFill>
                  <a:srgbClr val="4169E1"/>
                </a:solidFill>
                <a:latin typeface="Consolas" panose="020B0609020204030204" pitchFamily="49" charset="0"/>
              </a:rPr>
              <a:t>"</a:t>
            </a:r>
            <a:r>
              <a:rPr lang="en-US" sz="1200" b="1" i="1" dirty="0" err="1">
                <a:solidFill>
                  <a:srgbClr val="4169E1"/>
                </a:solidFill>
                <a:latin typeface="Consolas" panose="020B0609020204030204" pitchFamily="49" charset="0"/>
              </a:rPr>
              <a:t>MFSGENUtility</a:t>
            </a:r>
            <a:r>
              <a:rPr lang="en-US" sz="1200" b="1" i="1" dirty="0">
                <a:solidFill>
                  <a:srgbClr val="4169E1"/>
                </a:solidFill>
                <a:latin typeface="Consolas" panose="020B0609020204030204" pitchFamily="49" charset="0"/>
              </a:rPr>
              <a:t>"</a:t>
            </a:r>
          </a:p>
          <a:p>
            <a:endParaRPr lang="en-US" sz="1200" dirty="0">
              <a:latin typeface="Consolas" panose="020B0609020204030204" pitchFamily="49" charset="0"/>
            </a:endParaRPr>
          </a:p>
          <a:p>
            <a:r>
              <a:rPr lang="en-US" sz="1200" i="1" dirty="0" err="1">
                <a:solidFill>
                  <a:srgbClr val="555555"/>
                </a:solidFill>
                <a:latin typeface="Consolas" panose="020B0609020204030204" pitchFamily="49" charset="0"/>
              </a:rPr>
              <a:t>println</a:t>
            </a:r>
            <a:r>
              <a:rPr lang="en-US" sz="1200" i="1" dirty="0">
                <a:solidFill>
                  <a:srgbClr val="000000"/>
                </a:solidFill>
                <a:latin typeface="Consolas" panose="020B0609020204030204" pitchFamily="49" charset="0"/>
              </a:rPr>
              <a:t>(</a:t>
            </a:r>
            <a:r>
              <a:rPr lang="en-US" sz="1200" i="1" dirty="0">
                <a:solidFill>
                  <a:srgbClr val="4169E1"/>
                </a:solidFill>
                <a:latin typeface="Consolas" panose="020B0609020204030204" pitchFamily="49" charset="0"/>
              </a:rPr>
              <a:t>"** Invoking build scripts according to build order: ${</a:t>
            </a:r>
            <a:r>
              <a:rPr lang="en-US" sz="1200" i="1" dirty="0" err="1">
                <a:solidFill>
                  <a:srgbClr val="4169E1"/>
                </a:solidFill>
                <a:latin typeface="Consolas" panose="020B0609020204030204" pitchFamily="49" charset="0"/>
              </a:rPr>
              <a:t>buildOrder</a:t>
            </a:r>
            <a:r>
              <a:rPr lang="en-US" sz="1200" i="1" dirty="0">
                <a:solidFill>
                  <a:srgbClr val="4169E1"/>
                </a:solidFill>
                <a:latin typeface="Consolas" panose="020B0609020204030204" pitchFamily="49" charset="0"/>
              </a:rPr>
              <a:t>[1..-1].join(', ')}"</a:t>
            </a:r>
            <a:r>
              <a:rPr lang="en-US" sz="1200" i="1" dirty="0">
                <a:solidFill>
                  <a:srgbClr val="000000"/>
                </a:solidFill>
                <a:latin typeface="Consolas" panose="020B0609020204030204" pitchFamily="49" charset="0"/>
              </a:rPr>
              <a:t>)</a:t>
            </a:r>
          </a:p>
          <a:p>
            <a:r>
              <a:rPr lang="en-US" sz="1200" dirty="0" err="1">
                <a:solidFill>
                  <a:srgbClr val="000000"/>
                </a:solidFill>
                <a:latin typeface="Consolas" panose="020B0609020204030204" pitchFamily="49" charset="0"/>
              </a:rPr>
              <a:t>buildOrder.each</a:t>
            </a:r>
            <a:r>
              <a:rPr lang="en-US" sz="1200" dirty="0">
                <a:solidFill>
                  <a:srgbClr val="000000"/>
                </a:solidFill>
                <a:latin typeface="Consolas" panose="020B0609020204030204" pitchFamily="49" charset="0"/>
              </a:rPr>
              <a:t> { script -&gt;</a:t>
            </a:r>
          </a:p>
          <a:p>
            <a:r>
              <a:rPr lang="en-US" sz="1200" dirty="0">
                <a:solidFill>
                  <a:srgbClr val="000000"/>
                </a:solidFill>
                <a:latin typeface="Consolas" panose="020B0609020204030204" pitchFamily="49" charset="0"/>
              </a:rPr>
              <a:t>    </a:t>
            </a:r>
            <a:r>
              <a:rPr lang="en-US" sz="1200" dirty="0">
                <a:solidFill>
                  <a:srgbClr val="3F7F5F"/>
                </a:solidFill>
                <a:latin typeface="Consolas" panose="020B0609020204030204" pitchFamily="49" charset="0"/>
              </a:rPr>
              <a:t>// Use the </a:t>
            </a:r>
            <a:r>
              <a:rPr lang="en-US" sz="1200" dirty="0" err="1">
                <a:solidFill>
                  <a:srgbClr val="3F7F5F"/>
                </a:solidFill>
                <a:latin typeface="Consolas" panose="020B0609020204030204" pitchFamily="49" charset="0"/>
              </a:rPr>
              <a:t>ScriptMappings</a:t>
            </a:r>
            <a:r>
              <a:rPr lang="en-US" sz="1200" dirty="0">
                <a:solidFill>
                  <a:srgbClr val="3F7F5F"/>
                </a:solidFill>
                <a:latin typeface="Consolas" panose="020B0609020204030204" pitchFamily="49" charset="0"/>
              </a:rPr>
              <a:t> class to get the files mapped to the build script</a:t>
            </a:r>
          </a:p>
          <a:p>
            <a:r>
              <a:rPr lang="en-US" sz="1200" b="1" dirty="0">
                <a:solidFill>
                  <a:srgbClr val="7F0055"/>
                </a:solidFill>
                <a:latin typeface="Consolas" panose="020B0609020204030204" pitchFamily="49" charset="0"/>
              </a:rPr>
              <a:t>    </a:t>
            </a:r>
            <a:r>
              <a:rPr lang="en-US" sz="1200" b="1" dirty="0">
                <a:solidFill>
                  <a:srgbClr val="7F0055"/>
                </a:solidFill>
                <a:highlight>
                  <a:srgbClr val="FFFF00"/>
                </a:highlight>
                <a:latin typeface="Consolas" panose="020B0609020204030204" pitchFamily="49" charset="0"/>
              </a:rPr>
              <a:t>def</a:t>
            </a:r>
            <a:r>
              <a:rPr lang="en-US" sz="1200" b="1" dirty="0">
                <a:solidFill>
                  <a:srgbClr val="000000"/>
                </a:solidFill>
                <a:highlight>
                  <a:srgbClr val="FFFF00"/>
                </a:highlight>
                <a:latin typeface="Consolas" panose="020B0609020204030204" pitchFamily="49" charset="0"/>
              </a:rPr>
              <a:t> </a:t>
            </a:r>
            <a:r>
              <a:rPr lang="en-US" sz="1200" b="1" dirty="0" err="1">
                <a:solidFill>
                  <a:srgbClr val="000000"/>
                </a:solidFill>
                <a:highlight>
                  <a:srgbClr val="FFFF00"/>
                </a:highlight>
                <a:latin typeface="Consolas" panose="020B0609020204030204" pitchFamily="49" charset="0"/>
              </a:rPr>
              <a:t>buildFiles</a:t>
            </a:r>
            <a:r>
              <a:rPr lang="en-US" sz="1200" b="1" dirty="0">
                <a:solidFill>
                  <a:srgbClr val="000000"/>
                </a:solidFill>
                <a:highlight>
                  <a:srgbClr val="FFFF00"/>
                </a:highlight>
                <a:latin typeface="Consolas" panose="020B0609020204030204" pitchFamily="49" charset="0"/>
              </a:rPr>
              <a:t> = </a:t>
            </a:r>
            <a:r>
              <a:rPr lang="en-US" sz="1200" b="1" dirty="0" err="1">
                <a:solidFill>
                  <a:srgbClr val="000000"/>
                </a:solidFill>
                <a:highlight>
                  <a:srgbClr val="FFFF00"/>
                </a:highlight>
                <a:latin typeface="Consolas" panose="020B0609020204030204" pitchFamily="49" charset="0"/>
              </a:rPr>
              <a:t>ScriptMappings.getMappedList</a:t>
            </a:r>
            <a:r>
              <a:rPr lang="en-US" sz="1200" b="1" dirty="0">
                <a:solidFill>
                  <a:srgbClr val="000000"/>
                </a:solidFill>
                <a:highlight>
                  <a:srgbClr val="FFFF00"/>
                </a:highlight>
                <a:latin typeface="Consolas" panose="020B0609020204030204" pitchFamily="49" charset="0"/>
              </a:rPr>
              <a:t>(script, </a:t>
            </a:r>
            <a:r>
              <a:rPr lang="en-US" sz="1200" b="1" dirty="0" err="1">
                <a:solidFill>
                  <a:srgbClr val="000000"/>
                </a:solidFill>
                <a:highlight>
                  <a:srgbClr val="FFFF00"/>
                </a:highlight>
                <a:latin typeface="Consolas" panose="020B0609020204030204" pitchFamily="49" charset="0"/>
              </a:rPr>
              <a:t>buildList</a:t>
            </a:r>
            <a:r>
              <a:rPr lang="en-US" sz="1200" b="1" dirty="0">
                <a:solidFill>
                  <a:srgbClr val="000000"/>
                </a:solidFill>
                <a:highlight>
                  <a:srgbClr val="FFFF00"/>
                </a:highlight>
                <a:latin typeface="Consolas" panose="020B0609020204030204" pitchFamily="49" charset="0"/>
              </a:rPr>
              <a:t>)</a:t>
            </a:r>
          </a:p>
          <a:p>
            <a:r>
              <a:rPr lang="en-US" sz="1200" b="1" dirty="0">
                <a:solidFill>
                  <a:srgbClr val="7F0055"/>
                </a:solidFill>
                <a:latin typeface="Consolas" panose="020B0609020204030204" pitchFamily="49" charset="0"/>
              </a:rPr>
              <a:t>    def</a:t>
            </a:r>
            <a:r>
              <a:rPr lang="en-US" sz="1200" b="1" dirty="0">
                <a:solidFill>
                  <a:srgbClr val="000000"/>
                </a:solidFill>
                <a:latin typeface="Consolas" panose="020B0609020204030204" pitchFamily="49" charset="0"/>
              </a:rPr>
              <a:t> </a:t>
            </a:r>
            <a:r>
              <a:rPr lang="en-US" sz="1200" b="1" dirty="0" err="1">
                <a:solidFill>
                  <a:srgbClr val="000000"/>
                </a:solidFill>
                <a:latin typeface="Consolas" panose="020B0609020204030204" pitchFamily="49" charset="0"/>
              </a:rPr>
              <a:t>scriptName</a:t>
            </a:r>
            <a:r>
              <a:rPr lang="en-US" sz="1200" b="1" dirty="0">
                <a:solidFill>
                  <a:srgbClr val="000000"/>
                </a:solidFill>
                <a:latin typeface="Consolas" panose="020B0609020204030204" pitchFamily="49" charset="0"/>
              </a:rPr>
              <a:t> = </a:t>
            </a:r>
            <a:r>
              <a:rPr lang="en-US" sz="1200" b="1" dirty="0">
                <a:solidFill>
                  <a:srgbClr val="4169E1"/>
                </a:solidFill>
                <a:latin typeface="Consolas" panose="020B0609020204030204" pitchFamily="49" charset="0"/>
              </a:rPr>
              <a:t>"$</a:t>
            </a:r>
            <a:r>
              <a:rPr lang="en-US" sz="1200" b="1" dirty="0" err="1">
                <a:solidFill>
                  <a:srgbClr val="4169E1"/>
                </a:solidFill>
                <a:latin typeface="Consolas" panose="020B0609020204030204" pitchFamily="49" charset="0"/>
              </a:rPr>
              <a:t>properties.sourceDir</a:t>
            </a:r>
            <a:r>
              <a:rPr lang="en-US" sz="1200" b="1" dirty="0">
                <a:solidFill>
                  <a:srgbClr val="4169E1"/>
                </a:solidFill>
                <a:latin typeface="Consolas" panose="020B0609020204030204" pitchFamily="49" charset="0"/>
              </a:rPr>
              <a:t>/</a:t>
            </a:r>
            <a:r>
              <a:rPr lang="en-US" sz="1200" b="1" dirty="0" err="1">
                <a:solidFill>
                  <a:srgbClr val="4169E1"/>
                </a:solidFill>
                <a:latin typeface="Consolas" panose="020B0609020204030204" pitchFamily="49" charset="0"/>
              </a:rPr>
              <a:t>MortgageApplication</a:t>
            </a:r>
            <a:r>
              <a:rPr lang="en-US" sz="1200" b="1" dirty="0">
                <a:solidFill>
                  <a:srgbClr val="4169E1"/>
                </a:solidFill>
                <a:latin typeface="Consolas" panose="020B0609020204030204" pitchFamily="49" charset="0"/>
              </a:rPr>
              <a:t>/build/${script}.groovy"</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buildFiles.each</a:t>
            </a:r>
            <a:r>
              <a:rPr lang="en-US" sz="1200" dirty="0">
                <a:solidFill>
                  <a:srgbClr val="000000"/>
                </a:solidFill>
                <a:latin typeface="Consolas" panose="020B0609020204030204" pitchFamily="49" charset="0"/>
              </a:rPr>
              <a:t> { file -&gt;</a:t>
            </a:r>
          </a:p>
          <a:p>
            <a:r>
              <a:rPr lang="en-US" sz="1200" dirty="0">
                <a:solidFill>
                  <a:srgbClr val="000000"/>
                </a:solidFill>
                <a:latin typeface="Consolas" panose="020B0609020204030204" pitchFamily="49" charset="0"/>
              </a:rPr>
              <a:t>        run(</a:t>
            </a:r>
            <a:r>
              <a:rPr lang="en-US" sz="1200" b="1" dirty="0">
                <a:solidFill>
                  <a:srgbClr val="7F0055"/>
                </a:solidFill>
                <a:latin typeface="Consolas" panose="020B0609020204030204" pitchFamily="49" charset="0"/>
              </a:rPr>
              <a:t>new</a:t>
            </a:r>
            <a:r>
              <a:rPr lang="en-US" sz="1200" b="1" dirty="0">
                <a:solidFill>
                  <a:srgbClr val="000000"/>
                </a:solidFill>
                <a:latin typeface="Consolas" panose="020B0609020204030204" pitchFamily="49" charset="0"/>
              </a:rPr>
              <a:t> File(</a:t>
            </a:r>
            <a:r>
              <a:rPr lang="en-US" sz="1200" b="1" dirty="0" err="1">
                <a:solidFill>
                  <a:srgbClr val="000000"/>
                </a:solidFill>
                <a:latin typeface="Consolas" panose="020B0609020204030204" pitchFamily="49" charset="0"/>
              </a:rPr>
              <a:t>scriptName</a:t>
            </a:r>
            <a:r>
              <a:rPr lang="en-US" sz="1200" b="1" dirty="0">
                <a:solidFill>
                  <a:srgbClr val="000000"/>
                </a:solidFill>
                <a:latin typeface="Consolas" panose="020B0609020204030204" pitchFamily="49" charset="0"/>
              </a:rPr>
              <a:t>), [file] </a:t>
            </a:r>
            <a:r>
              <a:rPr lang="en-US" sz="1200" b="1" dirty="0">
                <a:solidFill>
                  <a:srgbClr val="7F0055"/>
                </a:solidFill>
                <a:latin typeface="Consolas" panose="020B0609020204030204" pitchFamily="49" charset="0"/>
              </a:rPr>
              <a:t>as</a:t>
            </a:r>
            <a:r>
              <a:rPr lang="en-US" sz="1200" b="1" dirty="0">
                <a:solidFill>
                  <a:srgbClr val="000000"/>
                </a:solidFill>
                <a:latin typeface="Consolas" panose="020B0609020204030204" pitchFamily="49" charset="0"/>
              </a:rPr>
              <a:t> String[])</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processCounter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r>
              <a:rPr lang="en-US" sz="1200" dirty="0">
                <a:solidFill>
                  <a:srgbClr val="000000"/>
                </a:solidFill>
                <a:latin typeface="Consolas" panose="020B0609020204030204" pitchFamily="49" charset="0"/>
              </a:rPr>
              <a:t>}</a:t>
            </a:r>
            <a:endParaRPr lang="en-US" sz="1200" dirty="0"/>
          </a:p>
        </p:txBody>
      </p:sp>
    </p:spTree>
    <p:extLst>
      <p:ext uri="{BB962C8B-B14F-4D97-AF65-F5344CB8AC3E}">
        <p14:creationId xmlns:p14="http://schemas.microsoft.com/office/powerpoint/2010/main" val="1230702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817CF-C371-4EAD-9425-C57D249DD65A}"/>
              </a:ext>
            </a:extLst>
          </p:cNvPr>
          <p:cNvSpPr>
            <a:spLocks noGrp="1"/>
          </p:cNvSpPr>
          <p:nvPr>
            <p:ph type="title"/>
          </p:nvPr>
        </p:nvSpPr>
        <p:spPr>
          <a:xfrm>
            <a:off x="304800" y="536817"/>
            <a:ext cx="11582400" cy="437040"/>
          </a:xfrm>
        </p:spPr>
        <p:txBody>
          <a:bodyPr>
            <a:normAutofit fontScale="90000"/>
          </a:bodyPr>
          <a:lstStyle/>
          <a:p>
            <a:r>
              <a:rPr lang="en-US" dirty="0" err="1">
                <a:solidFill>
                  <a:srgbClr val="0070C0"/>
                </a:solidFill>
              </a:rPr>
              <a:t>zOS</a:t>
            </a:r>
            <a:r>
              <a:rPr lang="en-US" dirty="0">
                <a:solidFill>
                  <a:srgbClr val="0070C0"/>
                </a:solidFill>
              </a:rPr>
              <a:t> Command APIs</a:t>
            </a:r>
          </a:p>
        </p:txBody>
      </p:sp>
      <p:sp>
        <p:nvSpPr>
          <p:cNvPr id="3" name="Text Placeholder 2">
            <a:extLst>
              <a:ext uri="{FF2B5EF4-FFF2-40B4-BE49-F238E27FC236}">
                <a16:creationId xmlns:a16="http://schemas.microsoft.com/office/drawing/2014/main" id="{1FFA5E97-6760-4C02-BB1D-B6A9A0888DCF}"/>
              </a:ext>
            </a:extLst>
          </p:cNvPr>
          <p:cNvSpPr>
            <a:spLocks noGrp="1"/>
          </p:cNvSpPr>
          <p:nvPr>
            <p:ph type="body" sz="quarter" idx="12"/>
          </p:nvPr>
        </p:nvSpPr>
        <p:spPr>
          <a:xfrm>
            <a:off x="6289995" y="973857"/>
            <a:ext cx="5500255" cy="2968331"/>
          </a:xfrm>
        </p:spPr>
        <p:txBody>
          <a:bodyPr/>
          <a:lstStyle/>
          <a:p>
            <a:r>
              <a:rPr lang="en-US" dirty="0" err="1">
                <a:solidFill>
                  <a:schemeClr val="tx2"/>
                </a:solidFill>
              </a:rPr>
              <a:t>CreatePDS</a:t>
            </a:r>
            <a:endParaRPr lang="en-US" dirty="0">
              <a:solidFill>
                <a:schemeClr val="tx2"/>
              </a:solidFill>
            </a:endParaRPr>
          </a:p>
          <a:p>
            <a:pPr lvl="1"/>
            <a:r>
              <a:rPr lang="en-US" sz="1400" dirty="0">
                <a:solidFill>
                  <a:schemeClr val="tx2"/>
                </a:solidFill>
              </a:rPr>
              <a:t>Used to create new datasets required by the build</a:t>
            </a:r>
          </a:p>
          <a:p>
            <a:pPr lvl="1"/>
            <a:r>
              <a:rPr lang="en-US" sz="1400" dirty="0">
                <a:solidFill>
                  <a:schemeClr val="tx2"/>
                </a:solidFill>
              </a:rPr>
              <a:t>Will only create a new dataset if one does not exist</a:t>
            </a:r>
            <a:r>
              <a:rPr lang="en-US" sz="1600" dirty="0">
                <a:solidFill>
                  <a:schemeClr val="tx2"/>
                </a:solidFill>
              </a:rPr>
              <a:t>.</a:t>
            </a:r>
          </a:p>
          <a:p>
            <a:r>
              <a:rPr lang="en-US" dirty="0" err="1">
                <a:solidFill>
                  <a:schemeClr val="tx2"/>
                </a:solidFill>
              </a:rPr>
              <a:t>CopyToPDS</a:t>
            </a:r>
            <a:endParaRPr lang="en-US" dirty="0">
              <a:solidFill>
                <a:schemeClr val="tx2"/>
              </a:solidFill>
            </a:endParaRPr>
          </a:p>
          <a:p>
            <a:pPr lvl="1"/>
            <a:r>
              <a:rPr lang="en-US" sz="1400" dirty="0">
                <a:solidFill>
                  <a:schemeClr val="tx2"/>
                </a:solidFill>
              </a:rPr>
              <a:t>Used to copy source files from </a:t>
            </a:r>
            <a:r>
              <a:rPr lang="en-US" sz="1400" dirty="0" err="1">
                <a:solidFill>
                  <a:schemeClr val="tx2"/>
                </a:solidFill>
              </a:rPr>
              <a:t>zFS</a:t>
            </a:r>
            <a:r>
              <a:rPr lang="en-US" sz="1400" dirty="0">
                <a:solidFill>
                  <a:schemeClr val="tx2"/>
                </a:solidFill>
              </a:rPr>
              <a:t> to PDS for compilation</a:t>
            </a:r>
          </a:p>
          <a:p>
            <a:r>
              <a:rPr lang="en-US" dirty="0" err="1">
                <a:solidFill>
                  <a:schemeClr val="tx2"/>
                </a:solidFill>
              </a:rPr>
              <a:t>CopyToHFS</a:t>
            </a:r>
            <a:endParaRPr lang="en-US" dirty="0">
              <a:solidFill>
                <a:schemeClr val="tx2"/>
              </a:solidFill>
            </a:endParaRPr>
          </a:p>
          <a:p>
            <a:pPr lvl="1"/>
            <a:r>
              <a:rPr lang="en-US" sz="1400" dirty="0">
                <a:solidFill>
                  <a:schemeClr val="tx2"/>
                </a:solidFill>
              </a:rPr>
              <a:t>Used to copy PDS members to </a:t>
            </a:r>
            <a:r>
              <a:rPr lang="en-US" sz="1400" dirty="0" err="1">
                <a:solidFill>
                  <a:schemeClr val="tx2"/>
                </a:solidFill>
              </a:rPr>
              <a:t>zFS</a:t>
            </a:r>
            <a:r>
              <a:rPr lang="en-US" sz="1400" dirty="0">
                <a:solidFill>
                  <a:schemeClr val="tx2"/>
                </a:solidFill>
              </a:rPr>
              <a:t> </a:t>
            </a:r>
          </a:p>
          <a:p>
            <a:pPr lvl="1"/>
            <a:r>
              <a:rPr lang="en-US" sz="1400" dirty="0">
                <a:solidFill>
                  <a:schemeClr val="tx2"/>
                </a:solidFill>
              </a:rPr>
              <a:t>Useful for capturing SYSPRINT data as build logs</a:t>
            </a:r>
          </a:p>
          <a:p>
            <a:pPr marL="0" indent="0">
              <a:buNone/>
            </a:pPr>
            <a:endParaRPr lang="en-US" sz="1400" dirty="0">
              <a:solidFill>
                <a:schemeClr val="tx2"/>
              </a:solidFill>
            </a:endParaRPr>
          </a:p>
        </p:txBody>
      </p:sp>
      <p:sp>
        <p:nvSpPr>
          <p:cNvPr id="4" name="Slide Number Placeholder 3">
            <a:extLst>
              <a:ext uri="{FF2B5EF4-FFF2-40B4-BE49-F238E27FC236}">
                <a16:creationId xmlns:a16="http://schemas.microsoft.com/office/drawing/2014/main" id="{E925E7DF-0E41-4A11-8EAB-13255A21CA47}"/>
              </a:ext>
            </a:extLst>
          </p:cNvPr>
          <p:cNvSpPr>
            <a:spLocks noGrp="1"/>
          </p:cNvSpPr>
          <p:nvPr>
            <p:ph type="sldNum" sz="quarter" idx="10"/>
          </p:nvPr>
        </p:nvSpPr>
        <p:spPr/>
        <p:txBody>
          <a:bodyPr/>
          <a:lstStyle/>
          <a:p>
            <a:fld id="{D0BE6F14-FF48-0F4F-A8AA-2E3F25371E4A}" type="slidenum">
              <a:rPr lang="en-US" smtClean="0"/>
              <a:pPr/>
              <a:t>46</a:t>
            </a:fld>
            <a:endParaRPr lang="en-US"/>
          </a:p>
        </p:txBody>
      </p:sp>
      <p:sp>
        <p:nvSpPr>
          <p:cNvPr id="5" name="Text Placeholder 2">
            <a:extLst>
              <a:ext uri="{FF2B5EF4-FFF2-40B4-BE49-F238E27FC236}">
                <a16:creationId xmlns:a16="http://schemas.microsoft.com/office/drawing/2014/main" id="{807400C7-0B3B-4DD0-94CC-6F9D9913F4CC}"/>
              </a:ext>
            </a:extLst>
          </p:cNvPr>
          <p:cNvSpPr txBox="1">
            <a:spLocks/>
          </p:cNvSpPr>
          <p:nvPr/>
        </p:nvSpPr>
        <p:spPr bwMode="auto">
          <a:xfrm>
            <a:off x="404110" y="969270"/>
            <a:ext cx="5500255" cy="4062585"/>
          </a:xfrm>
          <a:prstGeom prst="rect">
            <a:avLst/>
          </a:prstGeom>
          <a:noFill/>
          <a:ln w="9525">
            <a:noFill/>
            <a:miter lim="800000"/>
            <a:headEnd/>
            <a:tailEnd/>
          </a:ln>
        </p:spPr>
        <p:txBody>
          <a:bodyPr vert="horz" wrap="square" lIns="0" tIns="60959" rIns="0" bIns="60959" numCol="1" anchor="t" anchorCtr="0" compatLnSpc="1">
            <a:prstTxWarp prst="textNoShape">
              <a:avLst/>
            </a:prstTxWarp>
            <a:spAutoFit/>
          </a:bodyPr>
          <a:lstStyle>
            <a:lvl1pPr marL="130969" indent="-130969" algn="l" rtl="0" eaLnBrk="0" fontAlgn="base" hangingPunct="0">
              <a:spcBef>
                <a:spcPts val="825"/>
              </a:spcBef>
              <a:spcAft>
                <a:spcPts val="0"/>
              </a:spcAft>
              <a:buClr>
                <a:schemeClr val="tx1"/>
              </a:buClr>
              <a:buFont typeface="Wingdings" pitchFamily="2" charset="2"/>
              <a:buChar char="§"/>
              <a:defRPr sz="1200">
                <a:solidFill>
                  <a:schemeClr val="tx1"/>
                </a:solidFill>
                <a:latin typeface="+mn-lt"/>
                <a:ea typeface="+mn-ea"/>
                <a:cs typeface="+mn-cs"/>
              </a:defRPr>
            </a:lvl1pPr>
            <a:lvl2pPr marL="297656" indent="-125016" algn="l" rtl="0" eaLnBrk="0" fontAlgn="base" hangingPunct="0">
              <a:spcBef>
                <a:spcPts val="375"/>
              </a:spcBef>
              <a:spcAft>
                <a:spcPct val="0"/>
              </a:spcAft>
              <a:buClr>
                <a:schemeClr val="tx1"/>
              </a:buClr>
              <a:buFont typeface="Arial" charset="0"/>
              <a:buChar char="–"/>
              <a:defRPr sz="1100">
                <a:solidFill>
                  <a:schemeClr val="tx1"/>
                </a:solidFill>
                <a:latin typeface="+mn-lt"/>
              </a:defRPr>
            </a:lvl2pPr>
            <a:lvl3pPr marL="471488" indent="-125016" algn="l" rtl="0" eaLnBrk="0" fontAlgn="base" hangingPunct="0">
              <a:spcBef>
                <a:spcPts val="375"/>
              </a:spcBef>
              <a:spcAft>
                <a:spcPct val="0"/>
              </a:spcAft>
              <a:buClr>
                <a:schemeClr val="tx1"/>
              </a:buClr>
              <a:buChar char="•"/>
              <a:defRPr sz="900">
                <a:solidFill>
                  <a:schemeClr val="tx1"/>
                </a:solidFill>
                <a:latin typeface="+mn-lt"/>
              </a:defRPr>
            </a:lvl3pPr>
            <a:lvl4pPr marL="602456" indent="-130969" algn="l" rtl="0" eaLnBrk="0" fontAlgn="base" hangingPunct="0">
              <a:spcBef>
                <a:spcPts val="375"/>
              </a:spcBef>
              <a:spcAft>
                <a:spcPct val="0"/>
              </a:spcAft>
              <a:buFont typeface="Arial" charset="0"/>
              <a:buChar char="–"/>
              <a:defRPr sz="900">
                <a:solidFill>
                  <a:schemeClr val="tx1"/>
                </a:solidFill>
                <a:latin typeface="+mn-lt"/>
              </a:defRPr>
            </a:lvl4pPr>
            <a:lvl5pPr marL="727472" indent="-125016" algn="l" rtl="0" eaLnBrk="0" fontAlgn="base" hangingPunct="0">
              <a:spcBef>
                <a:spcPts val="375"/>
              </a:spcBef>
              <a:spcAft>
                <a:spcPct val="0"/>
              </a:spcAft>
              <a:buClr>
                <a:schemeClr val="bg1"/>
              </a:buClr>
              <a:buChar char="»"/>
              <a:defRPr sz="1200">
                <a:solidFill>
                  <a:schemeClr val="bg1"/>
                </a:solidFill>
                <a:latin typeface="+mn-lt"/>
              </a:defRPr>
            </a:lvl5pPr>
            <a:lvl6pPr marL="1497769" indent="-122632" algn="l" rtl="0" fontAlgn="base">
              <a:spcBef>
                <a:spcPct val="20000"/>
              </a:spcBef>
              <a:spcAft>
                <a:spcPct val="0"/>
              </a:spcAft>
              <a:buClr>
                <a:schemeClr val="bg1"/>
              </a:buClr>
              <a:buChar char="»"/>
              <a:defRPr sz="1200">
                <a:solidFill>
                  <a:schemeClr val="bg1"/>
                </a:solidFill>
                <a:latin typeface="+mn-lt"/>
              </a:defRPr>
            </a:lvl6pPr>
            <a:lvl7pPr marL="1840660" indent="-122632" algn="l" rtl="0" fontAlgn="base">
              <a:spcBef>
                <a:spcPct val="20000"/>
              </a:spcBef>
              <a:spcAft>
                <a:spcPct val="0"/>
              </a:spcAft>
              <a:buClr>
                <a:schemeClr val="bg1"/>
              </a:buClr>
              <a:buChar char="»"/>
              <a:defRPr sz="1200">
                <a:solidFill>
                  <a:schemeClr val="bg1"/>
                </a:solidFill>
                <a:latin typeface="+mn-lt"/>
              </a:defRPr>
            </a:lvl7pPr>
            <a:lvl8pPr marL="2183552" indent="-122632" algn="l" rtl="0" fontAlgn="base">
              <a:spcBef>
                <a:spcPct val="20000"/>
              </a:spcBef>
              <a:spcAft>
                <a:spcPct val="0"/>
              </a:spcAft>
              <a:buClr>
                <a:schemeClr val="bg1"/>
              </a:buClr>
              <a:buChar char="»"/>
              <a:defRPr sz="1200">
                <a:solidFill>
                  <a:schemeClr val="bg1"/>
                </a:solidFill>
                <a:latin typeface="+mn-lt"/>
              </a:defRPr>
            </a:lvl8pPr>
            <a:lvl9pPr marL="2526443" indent="-122632" algn="l" rtl="0" fontAlgn="base">
              <a:spcBef>
                <a:spcPct val="20000"/>
              </a:spcBef>
              <a:spcAft>
                <a:spcPct val="0"/>
              </a:spcAft>
              <a:buClr>
                <a:schemeClr val="bg1"/>
              </a:buClr>
              <a:buChar char="»"/>
              <a:defRPr sz="1200">
                <a:solidFill>
                  <a:schemeClr val="bg1"/>
                </a:solidFill>
                <a:latin typeface="+mn-lt"/>
              </a:defRPr>
            </a:lvl9pPr>
          </a:lstStyle>
          <a:p>
            <a:pPr defTabSz="1219170"/>
            <a:r>
              <a:rPr lang="en-US" sz="1600" kern="0" dirty="0" err="1">
                <a:solidFill>
                  <a:schemeClr val="tx2"/>
                </a:solidFill>
              </a:rPr>
              <a:t>MVSExec</a:t>
            </a:r>
            <a:endParaRPr lang="en-US" sz="1600" kern="0" dirty="0">
              <a:solidFill>
                <a:schemeClr val="tx2"/>
              </a:solidFill>
            </a:endParaRPr>
          </a:p>
          <a:p>
            <a:pPr lvl="1" defTabSz="1219170"/>
            <a:r>
              <a:rPr lang="en-US" sz="1400" kern="0" dirty="0">
                <a:solidFill>
                  <a:schemeClr val="tx2"/>
                </a:solidFill>
              </a:rPr>
              <a:t>Used to invoke </a:t>
            </a:r>
            <a:r>
              <a:rPr lang="en-US" sz="1400" kern="0" dirty="0" err="1">
                <a:solidFill>
                  <a:schemeClr val="tx2"/>
                </a:solidFill>
              </a:rPr>
              <a:t>zOS</a:t>
            </a:r>
            <a:r>
              <a:rPr lang="en-US" sz="1400" kern="0" dirty="0">
                <a:solidFill>
                  <a:schemeClr val="tx2"/>
                </a:solidFill>
              </a:rPr>
              <a:t> programs like pre-compilers, compilers and link-editors.</a:t>
            </a:r>
          </a:p>
          <a:p>
            <a:pPr lvl="1" defTabSz="1219170"/>
            <a:r>
              <a:rPr lang="en-US" sz="1400" kern="0" dirty="0">
                <a:solidFill>
                  <a:schemeClr val="tx2"/>
                </a:solidFill>
              </a:rPr>
              <a:t>Designed to look (somewhat) like a JCL job step</a:t>
            </a:r>
          </a:p>
          <a:p>
            <a:pPr defTabSz="1219170"/>
            <a:r>
              <a:rPr lang="en-US" sz="1600" kern="0" dirty="0" err="1">
                <a:solidFill>
                  <a:schemeClr val="tx2"/>
                </a:solidFill>
              </a:rPr>
              <a:t>MVSJob</a:t>
            </a:r>
            <a:endParaRPr lang="en-US" sz="1600" kern="0" dirty="0">
              <a:solidFill>
                <a:schemeClr val="tx2"/>
              </a:solidFill>
            </a:endParaRPr>
          </a:p>
          <a:p>
            <a:pPr lvl="1" defTabSz="1219170"/>
            <a:r>
              <a:rPr lang="en-US" sz="1400" kern="0" dirty="0">
                <a:solidFill>
                  <a:schemeClr val="tx2"/>
                </a:solidFill>
              </a:rPr>
              <a:t>Used to demark the scope of a set of </a:t>
            </a:r>
            <a:r>
              <a:rPr lang="en-US" sz="1400" kern="0" dirty="0" err="1">
                <a:solidFill>
                  <a:schemeClr val="tx2"/>
                </a:solidFill>
              </a:rPr>
              <a:t>MVSExec</a:t>
            </a:r>
            <a:r>
              <a:rPr lang="en-US" sz="1400" kern="0" dirty="0">
                <a:solidFill>
                  <a:schemeClr val="tx2"/>
                </a:solidFill>
              </a:rPr>
              <a:t> commands that pass temporary DD allocations so that they can be freed at the end of the job.</a:t>
            </a:r>
          </a:p>
          <a:p>
            <a:pPr defTabSz="1219170"/>
            <a:r>
              <a:rPr lang="en-US" sz="1600" kern="0" dirty="0" err="1">
                <a:solidFill>
                  <a:schemeClr val="tx2"/>
                </a:solidFill>
              </a:rPr>
              <a:t>ISPFExec</a:t>
            </a:r>
            <a:endParaRPr lang="en-US" sz="1600" kern="0" dirty="0">
              <a:solidFill>
                <a:schemeClr val="tx2"/>
              </a:solidFill>
            </a:endParaRPr>
          </a:p>
          <a:p>
            <a:pPr lvl="1" defTabSz="1219170"/>
            <a:r>
              <a:rPr lang="en-US" sz="1600" kern="0" dirty="0">
                <a:solidFill>
                  <a:schemeClr val="tx2"/>
                </a:solidFill>
              </a:rPr>
              <a:t>Used to invoke ISPF </a:t>
            </a:r>
            <a:r>
              <a:rPr lang="en-US" sz="1400" kern="0" dirty="0">
                <a:solidFill>
                  <a:schemeClr val="tx2"/>
                </a:solidFill>
              </a:rPr>
              <a:t>commands</a:t>
            </a:r>
          </a:p>
          <a:p>
            <a:pPr defTabSz="1219170"/>
            <a:r>
              <a:rPr lang="en-US" sz="1600" kern="0" dirty="0" err="1">
                <a:solidFill>
                  <a:schemeClr val="tx2"/>
                </a:solidFill>
              </a:rPr>
              <a:t>TSOExec</a:t>
            </a:r>
            <a:endParaRPr lang="en-US" sz="1600" kern="0" dirty="0">
              <a:solidFill>
                <a:schemeClr val="tx2"/>
              </a:solidFill>
            </a:endParaRPr>
          </a:p>
          <a:p>
            <a:pPr lvl="1" defTabSz="1219170"/>
            <a:r>
              <a:rPr lang="en-US" sz="1600" kern="0" dirty="0">
                <a:solidFill>
                  <a:schemeClr val="tx2"/>
                </a:solidFill>
              </a:rPr>
              <a:t>Used to invoke TSO </a:t>
            </a:r>
            <a:r>
              <a:rPr lang="en-US" sz="1400" kern="0" dirty="0">
                <a:solidFill>
                  <a:schemeClr val="tx2"/>
                </a:solidFill>
              </a:rPr>
              <a:t>commands</a:t>
            </a:r>
          </a:p>
          <a:p>
            <a:pPr defTabSz="1219170"/>
            <a:r>
              <a:rPr lang="en-US" sz="1533" kern="0" dirty="0" err="1">
                <a:solidFill>
                  <a:schemeClr val="tx2"/>
                </a:solidFill>
              </a:rPr>
              <a:t>JCLExec</a:t>
            </a:r>
            <a:endParaRPr lang="en-US" sz="1533" kern="0" dirty="0">
              <a:solidFill>
                <a:schemeClr val="tx2"/>
              </a:solidFill>
            </a:endParaRPr>
          </a:p>
          <a:p>
            <a:pPr lvl="1" defTabSz="1219170"/>
            <a:r>
              <a:rPr lang="en-US" sz="1400" kern="0" dirty="0">
                <a:solidFill>
                  <a:schemeClr val="tx2"/>
                </a:solidFill>
              </a:rPr>
              <a:t>Used to submit JCL jobs</a:t>
            </a:r>
          </a:p>
        </p:txBody>
      </p:sp>
    </p:spTree>
    <p:extLst>
      <p:ext uri="{BB962C8B-B14F-4D97-AF65-F5344CB8AC3E}">
        <p14:creationId xmlns:p14="http://schemas.microsoft.com/office/powerpoint/2010/main" val="1999442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8258-971A-4D7D-8E74-FE02CB61DE76}"/>
              </a:ext>
            </a:extLst>
          </p:cNvPr>
          <p:cNvSpPr>
            <a:spLocks noGrp="1"/>
          </p:cNvSpPr>
          <p:nvPr>
            <p:ph type="title"/>
          </p:nvPr>
        </p:nvSpPr>
        <p:spPr>
          <a:xfrm>
            <a:off x="304800" y="528472"/>
            <a:ext cx="11582400" cy="437040"/>
          </a:xfrm>
        </p:spPr>
        <p:txBody>
          <a:bodyPr>
            <a:normAutofit fontScale="90000"/>
          </a:bodyPr>
          <a:lstStyle/>
          <a:p>
            <a:r>
              <a:rPr lang="en-US" dirty="0">
                <a:solidFill>
                  <a:srgbClr val="0070C0"/>
                </a:solidFill>
              </a:rPr>
              <a:t>Dependency Identification </a:t>
            </a:r>
          </a:p>
        </p:txBody>
      </p:sp>
      <p:sp>
        <p:nvSpPr>
          <p:cNvPr id="3" name="Text Placeholder 2">
            <a:extLst>
              <a:ext uri="{FF2B5EF4-FFF2-40B4-BE49-F238E27FC236}">
                <a16:creationId xmlns:a16="http://schemas.microsoft.com/office/drawing/2014/main" id="{FEFF4A6F-531A-4481-B452-52D43898CB06}"/>
              </a:ext>
            </a:extLst>
          </p:cNvPr>
          <p:cNvSpPr>
            <a:spLocks noGrp="1"/>
          </p:cNvSpPr>
          <p:nvPr>
            <p:ph type="body" sz="quarter" idx="12"/>
          </p:nvPr>
        </p:nvSpPr>
        <p:spPr>
          <a:xfrm>
            <a:off x="1752600" y="1148392"/>
            <a:ext cx="8686800" cy="5286915"/>
          </a:xfrm>
        </p:spPr>
        <p:txBody>
          <a:bodyPr/>
          <a:lstStyle/>
          <a:p>
            <a:r>
              <a:rPr lang="en-US" dirty="0">
                <a:solidFill>
                  <a:schemeClr val="tx2"/>
                </a:solidFill>
              </a:rPr>
              <a:t>Dependency Scanner</a:t>
            </a:r>
          </a:p>
          <a:p>
            <a:pPr lvl="1"/>
            <a:r>
              <a:rPr lang="en-US" sz="1400" dirty="0">
                <a:solidFill>
                  <a:schemeClr val="tx2"/>
                </a:solidFill>
              </a:rPr>
              <a:t>DBB toolkit includes the RAA Classification scanner</a:t>
            </a:r>
          </a:p>
          <a:p>
            <a:pPr lvl="1"/>
            <a:r>
              <a:rPr lang="en-US" sz="1400" dirty="0">
                <a:solidFill>
                  <a:schemeClr val="tx2"/>
                </a:solidFill>
              </a:rPr>
              <a:t>The RAA scanner supports Assembler, C/C++, Cobol, PL/I</a:t>
            </a:r>
          </a:p>
          <a:p>
            <a:pPr lvl="1"/>
            <a:r>
              <a:rPr lang="en-US" sz="1400" dirty="0">
                <a:solidFill>
                  <a:schemeClr val="tx2"/>
                </a:solidFill>
              </a:rPr>
              <a:t>DBB provides the </a:t>
            </a:r>
            <a:r>
              <a:rPr lang="en-US" sz="1400" dirty="0" err="1">
                <a:solidFill>
                  <a:schemeClr val="tx2"/>
                </a:solidFill>
              </a:rPr>
              <a:t>IDependencyScanner</a:t>
            </a:r>
            <a:r>
              <a:rPr lang="en-US" sz="1400" dirty="0">
                <a:solidFill>
                  <a:schemeClr val="tx2"/>
                </a:solidFill>
              </a:rPr>
              <a:t> interface allowing customers to write their own scanners</a:t>
            </a:r>
          </a:p>
          <a:p>
            <a:r>
              <a:rPr lang="en-US" dirty="0">
                <a:solidFill>
                  <a:schemeClr val="tx2"/>
                </a:solidFill>
              </a:rPr>
              <a:t>Logical File</a:t>
            </a:r>
          </a:p>
          <a:p>
            <a:pPr lvl="1"/>
            <a:r>
              <a:rPr lang="en-US" sz="1400" dirty="0">
                <a:solidFill>
                  <a:schemeClr val="tx2"/>
                </a:solidFill>
              </a:rPr>
              <a:t>The dependency data collected by the dependency scanner</a:t>
            </a:r>
          </a:p>
          <a:p>
            <a:pPr lvl="1"/>
            <a:r>
              <a:rPr lang="en-US" sz="1400" dirty="0">
                <a:solidFill>
                  <a:schemeClr val="tx2"/>
                </a:solidFill>
              </a:rPr>
              <a:t>Contains the scanned file name, logical name, language, and logical dependencies.</a:t>
            </a:r>
          </a:p>
          <a:p>
            <a:pPr lvl="1"/>
            <a:r>
              <a:rPr lang="en-US" sz="1400" dirty="0">
                <a:solidFill>
                  <a:schemeClr val="tx2"/>
                </a:solidFill>
              </a:rPr>
              <a:t>Also contains flags indicating the source file has CICS, SQL, or DLI statements</a:t>
            </a:r>
          </a:p>
          <a:p>
            <a:r>
              <a:rPr lang="en-US" dirty="0">
                <a:solidFill>
                  <a:schemeClr val="tx2"/>
                </a:solidFill>
              </a:rPr>
              <a:t>Collection</a:t>
            </a:r>
          </a:p>
          <a:p>
            <a:pPr lvl="1"/>
            <a:r>
              <a:rPr lang="en-US" sz="1400" dirty="0">
                <a:solidFill>
                  <a:schemeClr val="tx2"/>
                </a:solidFill>
              </a:rPr>
              <a:t>Logical files can be stored in “collections” in the DBB Web App database</a:t>
            </a:r>
          </a:p>
          <a:p>
            <a:pPr lvl="1"/>
            <a:r>
              <a:rPr lang="en-US" sz="1400" dirty="0">
                <a:solidFill>
                  <a:schemeClr val="tx2"/>
                </a:solidFill>
              </a:rPr>
              <a:t>Collections can have any name but it is recommended to use the name of the Git branch the source files being scanned belong to</a:t>
            </a:r>
          </a:p>
          <a:p>
            <a:pPr lvl="1"/>
            <a:r>
              <a:rPr lang="en-US" sz="1400" dirty="0">
                <a:solidFill>
                  <a:schemeClr val="tx2"/>
                </a:solidFill>
              </a:rPr>
              <a:t>Logical files in a collection use the scanned file name (usually the relative path from the </a:t>
            </a:r>
            <a:r>
              <a:rPr lang="en-US" sz="1400" dirty="0" err="1">
                <a:solidFill>
                  <a:schemeClr val="tx2"/>
                </a:solidFill>
              </a:rPr>
              <a:t>sourceDir</a:t>
            </a:r>
            <a:r>
              <a:rPr lang="en-US" sz="1400" dirty="0">
                <a:solidFill>
                  <a:schemeClr val="tx2"/>
                </a:solidFill>
              </a:rPr>
              <a:t>) as a  unique identifier in the database</a:t>
            </a:r>
          </a:p>
          <a:p>
            <a:r>
              <a:rPr lang="en-US" dirty="0">
                <a:solidFill>
                  <a:schemeClr val="tx2"/>
                </a:solidFill>
              </a:rPr>
              <a:t>Repository Client</a:t>
            </a:r>
          </a:p>
          <a:p>
            <a:pPr lvl="1"/>
            <a:r>
              <a:rPr lang="en-US" sz="1400" dirty="0">
                <a:solidFill>
                  <a:schemeClr val="tx2"/>
                </a:solidFill>
              </a:rPr>
              <a:t>All data in the DBB Web App is accessible via REST API</a:t>
            </a:r>
          </a:p>
          <a:p>
            <a:pPr lvl="1"/>
            <a:r>
              <a:rPr lang="en-US" sz="1400" dirty="0">
                <a:solidFill>
                  <a:schemeClr val="tx2"/>
                </a:solidFill>
              </a:rPr>
              <a:t>The DBB Toolkit provides the </a:t>
            </a:r>
            <a:r>
              <a:rPr lang="en-US" sz="1400" dirty="0" err="1">
                <a:solidFill>
                  <a:schemeClr val="tx2"/>
                </a:solidFill>
              </a:rPr>
              <a:t>RepositoryClient</a:t>
            </a:r>
            <a:r>
              <a:rPr lang="en-US" sz="1400" dirty="0">
                <a:solidFill>
                  <a:schemeClr val="tx2"/>
                </a:solidFill>
              </a:rPr>
              <a:t> utility class that contains common repository accessor methods</a:t>
            </a:r>
          </a:p>
        </p:txBody>
      </p:sp>
      <p:sp>
        <p:nvSpPr>
          <p:cNvPr id="4" name="Slide Number Placeholder 3">
            <a:extLst>
              <a:ext uri="{FF2B5EF4-FFF2-40B4-BE49-F238E27FC236}">
                <a16:creationId xmlns:a16="http://schemas.microsoft.com/office/drawing/2014/main" id="{1CCB0639-6A83-4B5D-9570-62905A796183}"/>
              </a:ext>
            </a:extLst>
          </p:cNvPr>
          <p:cNvSpPr>
            <a:spLocks noGrp="1"/>
          </p:cNvSpPr>
          <p:nvPr>
            <p:ph type="sldNum" sz="quarter" idx="10"/>
          </p:nvPr>
        </p:nvSpPr>
        <p:spPr/>
        <p:txBody>
          <a:bodyPr/>
          <a:lstStyle/>
          <a:p>
            <a:fld id="{D0BE6F14-FF48-0F4F-A8AA-2E3F25371E4A}" type="slidenum">
              <a:rPr lang="en-US" smtClean="0"/>
              <a:pPr/>
              <a:t>47</a:t>
            </a:fld>
            <a:endParaRPr lang="en-US"/>
          </a:p>
        </p:txBody>
      </p:sp>
    </p:spTree>
    <p:extLst>
      <p:ext uri="{BB962C8B-B14F-4D97-AF65-F5344CB8AC3E}">
        <p14:creationId xmlns:p14="http://schemas.microsoft.com/office/powerpoint/2010/main" val="807905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08258-971A-4D7D-8E74-FE02CB61DE76}"/>
              </a:ext>
            </a:extLst>
          </p:cNvPr>
          <p:cNvSpPr>
            <a:spLocks noGrp="1"/>
          </p:cNvSpPr>
          <p:nvPr>
            <p:ph type="title"/>
          </p:nvPr>
        </p:nvSpPr>
        <p:spPr>
          <a:xfrm>
            <a:off x="304800" y="463345"/>
            <a:ext cx="11582400" cy="437040"/>
          </a:xfrm>
        </p:spPr>
        <p:txBody>
          <a:bodyPr>
            <a:normAutofit fontScale="90000"/>
          </a:bodyPr>
          <a:lstStyle/>
          <a:p>
            <a:r>
              <a:rPr lang="en-US" dirty="0">
                <a:solidFill>
                  <a:srgbClr val="0070C0"/>
                </a:solidFill>
              </a:rPr>
              <a:t>Dependency Resolution </a:t>
            </a:r>
          </a:p>
        </p:txBody>
      </p:sp>
      <p:sp>
        <p:nvSpPr>
          <p:cNvPr id="3" name="Text Placeholder 2">
            <a:extLst>
              <a:ext uri="{FF2B5EF4-FFF2-40B4-BE49-F238E27FC236}">
                <a16:creationId xmlns:a16="http://schemas.microsoft.com/office/drawing/2014/main" id="{FEFF4A6F-531A-4481-B452-52D43898CB06}"/>
              </a:ext>
            </a:extLst>
          </p:cNvPr>
          <p:cNvSpPr>
            <a:spLocks noGrp="1"/>
          </p:cNvSpPr>
          <p:nvPr>
            <p:ph type="body" sz="quarter" idx="12"/>
          </p:nvPr>
        </p:nvSpPr>
        <p:spPr>
          <a:xfrm>
            <a:off x="1749611" y="1031057"/>
            <a:ext cx="8686800" cy="5717801"/>
          </a:xfrm>
        </p:spPr>
        <p:txBody>
          <a:bodyPr/>
          <a:lstStyle/>
          <a:p>
            <a:r>
              <a:rPr lang="en-US" dirty="0">
                <a:solidFill>
                  <a:schemeClr val="tx2"/>
                </a:solidFill>
              </a:rPr>
              <a:t>Dependency Resolver</a:t>
            </a:r>
          </a:p>
          <a:p>
            <a:pPr lvl="1"/>
            <a:r>
              <a:rPr lang="en-US" sz="1400" dirty="0">
                <a:solidFill>
                  <a:schemeClr val="tx2"/>
                </a:solidFill>
              </a:rPr>
              <a:t>The </a:t>
            </a:r>
            <a:r>
              <a:rPr lang="en-US" sz="1400" dirty="0" err="1">
                <a:solidFill>
                  <a:schemeClr val="tx2"/>
                </a:solidFill>
              </a:rPr>
              <a:t>DependencyResolver</a:t>
            </a:r>
            <a:r>
              <a:rPr lang="en-US" sz="1400" dirty="0">
                <a:solidFill>
                  <a:schemeClr val="tx2"/>
                </a:solidFill>
              </a:rPr>
              <a:t> class is used to resolve the logical dependencies in a programs logical file to physical files in the local Git repository</a:t>
            </a:r>
          </a:p>
          <a:p>
            <a:pPr lvl="1"/>
            <a:r>
              <a:rPr lang="en-US" sz="1400" dirty="0">
                <a:solidFill>
                  <a:schemeClr val="tx2"/>
                </a:solidFill>
              </a:rPr>
              <a:t>This is needed so that the latest version of required copybooks can be copied from </a:t>
            </a:r>
            <a:r>
              <a:rPr lang="en-US" sz="1400" dirty="0" err="1">
                <a:solidFill>
                  <a:schemeClr val="tx2"/>
                </a:solidFill>
              </a:rPr>
              <a:t>zFS</a:t>
            </a:r>
            <a:r>
              <a:rPr lang="en-US" sz="1400" dirty="0">
                <a:solidFill>
                  <a:schemeClr val="tx2"/>
                </a:solidFill>
              </a:rPr>
              <a:t> to PDS along with the program to be built</a:t>
            </a:r>
          </a:p>
          <a:p>
            <a:pPr lvl="1"/>
            <a:r>
              <a:rPr lang="en-US" sz="1400" dirty="0">
                <a:solidFill>
                  <a:schemeClr val="tx2"/>
                </a:solidFill>
              </a:rPr>
              <a:t>The dependency resolver resolves the dependencies of one program at a time</a:t>
            </a:r>
          </a:p>
          <a:p>
            <a:r>
              <a:rPr lang="en-US" dirty="0">
                <a:solidFill>
                  <a:schemeClr val="tx2"/>
                </a:solidFill>
              </a:rPr>
              <a:t>Resolution Rule</a:t>
            </a:r>
          </a:p>
          <a:p>
            <a:pPr lvl="1"/>
            <a:r>
              <a:rPr lang="en-US" sz="1400" dirty="0">
                <a:solidFill>
                  <a:schemeClr val="tx2"/>
                </a:solidFill>
              </a:rPr>
              <a:t>The dependency resolver uses one or more resolution rules to locate the logical dependency in the local Git repository</a:t>
            </a:r>
          </a:p>
          <a:p>
            <a:pPr lvl="1"/>
            <a:r>
              <a:rPr lang="en-US" sz="1400" dirty="0">
                <a:solidFill>
                  <a:schemeClr val="tx2"/>
                </a:solidFill>
              </a:rPr>
              <a:t>A rule consists of a matching criteria i.e. three optional fields (</a:t>
            </a:r>
            <a:r>
              <a:rPr lang="en-US" sz="1400" dirty="0" err="1">
                <a:solidFill>
                  <a:schemeClr val="tx2"/>
                </a:solidFill>
              </a:rPr>
              <a:t>lname</a:t>
            </a:r>
            <a:r>
              <a:rPr lang="en-US" sz="1400" dirty="0">
                <a:solidFill>
                  <a:schemeClr val="tx2"/>
                </a:solidFill>
              </a:rPr>
              <a:t>, library, category) and a search path</a:t>
            </a:r>
          </a:p>
          <a:p>
            <a:pPr lvl="1"/>
            <a:r>
              <a:rPr lang="en-US" sz="1400" dirty="0">
                <a:solidFill>
                  <a:schemeClr val="tx2"/>
                </a:solidFill>
              </a:rPr>
              <a:t>A logical dependency “matches” a rule if it matches the rule’s criteria</a:t>
            </a:r>
          </a:p>
          <a:p>
            <a:pPr lvl="1"/>
            <a:r>
              <a:rPr lang="en-US" sz="1400" dirty="0">
                <a:solidFill>
                  <a:schemeClr val="tx2"/>
                </a:solidFill>
              </a:rPr>
              <a:t>If a match, then the search path is searched to locate the file </a:t>
            </a:r>
          </a:p>
          <a:p>
            <a:r>
              <a:rPr lang="en-US" dirty="0">
                <a:solidFill>
                  <a:schemeClr val="tx2"/>
                </a:solidFill>
              </a:rPr>
              <a:t>Dependency Path</a:t>
            </a:r>
          </a:p>
          <a:p>
            <a:pPr lvl="1"/>
            <a:r>
              <a:rPr lang="en-US" sz="1400" dirty="0">
                <a:solidFill>
                  <a:schemeClr val="tx2"/>
                </a:solidFill>
              </a:rPr>
              <a:t>The search path is a list of </a:t>
            </a:r>
            <a:r>
              <a:rPr lang="en-US" sz="1400" dirty="0" err="1">
                <a:solidFill>
                  <a:schemeClr val="tx2"/>
                </a:solidFill>
              </a:rPr>
              <a:t>DependencyPath</a:t>
            </a:r>
            <a:r>
              <a:rPr lang="en-US" sz="1400" dirty="0">
                <a:solidFill>
                  <a:schemeClr val="tx2"/>
                </a:solidFill>
              </a:rPr>
              <a:t> objects</a:t>
            </a:r>
          </a:p>
          <a:p>
            <a:pPr lvl="1"/>
            <a:r>
              <a:rPr lang="en-US" sz="1400" dirty="0">
                <a:solidFill>
                  <a:schemeClr val="tx2"/>
                </a:solidFill>
              </a:rPr>
              <a:t>Each </a:t>
            </a:r>
            <a:r>
              <a:rPr lang="en-US" sz="1400" dirty="0" err="1">
                <a:solidFill>
                  <a:schemeClr val="tx2"/>
                </a:solidFill>
              </a:rPr>
              <a:t>DependencyPath</a:t>
            </a:r>
            <a:r>
              <a:rPr lang="en-US" sz="1400" dirty="0">
                <a:solidFill>
                  <a:schemeClr val="tx2"/>
                </a:solidFill>
              </a:rPr>
              <a:t> contains the collection and directory to search</a:t>
            </a:r>
          </a:p>
          <a:p>
            <a:r>
              <a:rPr lang="en-US" dirty="0">
                <a:solidFill>
                  <a:schemeClr val="tx2"/>
                </a:solidFill>
              </a:rPr>
              <a:t>Physical Dependency</a:t>
            </a:r>
          </a:p>
          <a:p>
            <a:pPr lvl="1"/>
            <a:r>
              <a:rPr lang="en-US" sz="1400" dirty="0">
                <a:solidFill>
                  <a:schemeClr val="tx2"/>
                </a:solidFill>
              </a:rPr>
              <a:t>When a resolution rule matches a logical dependency then an unresolved physical dependency is created</a:t>
            </a:r>
          </a:p>
          <a:p>
            <a:pPr lvl="1"/>
            <a:r>
              <a:rPr lang="en-US" sz="1400" dirty="0">
                <a:solidFill>
                  <a:schemeClr val="tx2"/>
                </a:solidFill>
              </a:rPr>
              <a:t>If the logical dependency is located in the search path, then the physical dependency is resolved and can be used the </a:t>
            </a:r>
            <a:r>
              <a:rPr lang="en-US" sz="1400" dirty="0" err="1">
                <a:solidFill>
                  <a:schemeClr val="tx2"/>
                </a:solidFill>
              </a:rPr>
              <a:t>CopyToPDS</a:t>
            </a:r>
            <a:r>
              <a:rPr lang="en-US" sz="1400" dirty="0">
                <a:solidFill>
                  <a:schemeClr val="tx2"/>
                </a:solidFill>
              </a:rPr>
              <a:t> command to copy the dependency file from </a:t>
            </a:r>
            <a:r>
              <a:rPr lang="en-US" sz="1400" dirty="0" err="1">
                <a:solidFill>
                  <a:schemeClr val="tx2"/>
                </a:solidFill>
              </a:rPr>
              <a:t>zFS</a:t>
            </a:r>
            <a:r>
              <a:rPr lang="en-US" sz="1400" dirty="0">
                <a:solidFill>
                  <a:schemeClr val="tx2"/>
                </a:solidFill>
              </a:rPr>
              <a:t> to PDS</a:t>
            </a:r>
          </a:p>
        </p:txBody>
      </p:sp>
      <p:sp>
        <p:nvSpPr>
          <p:cNvPr id="4" name="Slide Number Placeholder 3">
            <a:extLst>
              <a:ext uri="{FF2B5EF4-FFF2-40B4-BE49-F238E27FC236}">
                <a16:creationId xmlns:a16="http://schemas.microsoft.com/office/drawing/2014/main" id="{1CCB0639-6A83-4B5D-9570-62905A796183}"/>
              </a:ext>
            </a:extLst>
          </p:cNvPr>
          <p:cNvSpPr>
            <a:spLocks noGrp="1"/>
          </p:cNvSpPr>
          <p:nvPr>
            <p:ph type="sldNum" sz="quarter" idx="10"/>
          </p:nvPr>
        </p:nvSpPr>
        <p:spPr/>
        <p:txBody>
          <a:bodyPr/>
          <a:lstStyle/>
          <a:p>
            <a:fld id="{D0BE6F14-FF48-0F4F-A8AA-2E3F25371E4A}" type="slidenum">
              <a:rPr lang="en-US" smtClean="0"/>
              <a:pPr/>
              <a:t>48</a:t>
            </a:fld>
            <a:endParaRPr lang="en-US"/>
          </a:p>
        </p:txBody>
      </p:sp>
    </p:spTree>
    <p:extLst>
      <p:ext uri="{BB962C8B-B14F-4D97-AF65-F5344CB8AC3E}">
        <p14:creationId xmlns:p14="http://schemas.microsoft.com/office/powerpoint/2010/main" val="2071785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B506-7902-4B13-9905-F7249FE71031}"/>
              </a:ext>
            </a:extLst>
          </p:cNvPr>
          <p:cNvSpPr>
            <a:spLocks noGrp="1"/>
          </p:cNvSpPr>
          <p:nvPr>
            <p:ph type="title"/>
          </p:nvPr>
        </p:nvSpPr>
        <p:spPr>
          <a:xfrm>
            <a:off x="304800" y="600736"/>
            <a:ext cx="11582400" cy="437040"/>
          </a:xfrm>
        </p:spPr>
        <p:txBody>
          <a:bodyPr>
            <a:normAutofit fontScale="90000"/>
          </a:bodyPr>
          <a:lstStyle/>
          <a:p>
            <a:r>
              <a:rPr lang="en-US" dirty="0">
                <a:solidFill>
                  <a:srgbClr val="0070C0"/>
                </a:solidFill>
              </a:rPr>
              <a:t>Build Report</a:t>
            </a:r>
          </a:p>
        </p:txBody>
      </p:sp>
      <p:sp>
        <p:nvSpPr>
          <p:cNvPr id="3" name="Text Placeholder 2">
            <a:extLst>
              <a:ext uri="{FF2B5EF4-FFF2-40B4-BE49-F238E27FC236}">
                <a16:creationId xmlns:a16="http://schemas.microsoft.com/office/drawing/2014/main" id="{551A0A9A-AAF4-4338-805F-9B47A2A45128}"/>
              </a:ext>
            </a:extLst>
          </p:cNvPr>
          <p:cNvSpPr>
            <a:spLocks noGrp="1"/>
          </p:cNvSpPr>
          <p:nvPr>
            <p:ph type="body" sz="quarter" idx="12"/>
          </p:nvPr>
        </p:nvSpPr>
        <p:spPr>
          <a:xfrm>
            <a:off x="1752600" y="1538243"/>
            <a:ext cx="8686800" cy="4897064"/>
          </a:xfrm>
        </p:spPr>
        <p:txBody>
          <a:bodyPr>
            <a:normAutofit lnSpcReduction="10000"/>
          </a:bodyPr>
          <a:lstStyle/>
          <a:p>
            <a:r>
              <a:rPr lang="en-US" dirty="0">
                <a:solidFill>
                  <a:schemeClr val="tx2"/>
                </a:solidFill>
              </a:rPr>
              <a:t>Collects build report data records generated by certain commands and/or actions that occur during the build </a:t>
            </a:r>
          </a:p>
          <a:p>
            <a:pPr lvl="1"/>
            <a:r>
              <a:rPr lang="en-US" sz="1400" dirty="0">
                <a:solidFill>
                  <a:schemeClr val="tx2"/>
                </a:solidFill>
              </a:rPr>
              <a:t>The </a:t>
            </a:r>
            <a:r>
              <a:rPr lang="en-US" sz="1400" dirty="0" err="1">
                <a:solidFill>
                  <a:schemeClr val="tx2"/>
                </a:solidFill>
              </a:rPr>
              <a:t>CopyToPDS</a:t>
            </a:r>
            <a:r>
              <a:rPr lang="en-US" sz="1400" dirty="0">
                <a:solidFill>
                  <a:schemeClr val="tx2"/>
                </a:solidFill>
              </a:rPr>
              <a:t>, </a:t>
            </a:r>
            <a:r>
              <a:rPr lang="en-US" sz="1400" dirty="0" err="1">
                <a:solidFill>
                  <a:schemeClr val="tx2"/>
                </a:solidFill>
              </a:rPr>
              <a:t>CopyToHFS</a:t>
            </a:r>
            <a:r>
              <a:rPr lang="en-US" sz="1400" dirty="0">
                <a:solidFill>
                  <a:schemeClr val="tx2"/>
                </a:solidFill>
              </a:rPr>
              <a:t>, </a:t>
            </a:r>
            <a:r>
              <a:rPr lang="en-US" sz="1400" dirty="0" err="1">
                <a:solidFill>
                  <a:schemeClr val="tx2"/>
                </a:solidFill>
              </a:rPr>
              <a:t>MVSExec</a:t>
            </a:r>
            <a:r>
              <a:rPr lang="en-US" sz="1400" dirty="0">
                <a:solidFill>
                  <a:schemeClr val="tx2"/>
                </a:solidFill>
              </a:rPr>
              <a:t>, </a:t>
            </a:r>
            <a:r>
              <a:rPr lang="en-US" sz="1400" dirty="0" err="1">
                <a:solidFill>
                  <a:schemeClr val="tx2"/>
                </a:solidFill>
              </a:rPr>
              <a:t>TSOExec</a:t>
            </a:r>
            <a:r>
              <a:rPr lang="en-US" sz="1400" dirty="0">
                <a:solidFill>
                  <a:schemeClr val="tx2"/>
                </a:solidFill>
              </a:rPr>
              <a:t>, and </a:t>
            </a:r>
            <a:r>
              <a:rPr lang="en-US" sz="1400" dirty="0" err="1">
                <a:solidFill>
                  <a:schemeClr val="tx2"/>
                </a:solidFill>
              </a:rPr>
              <a:t>ISPFExec</a:t>
            </a:r>
            <a:r>
              <a:rPr lang="en-US" sz="1400" dirty="0">
                <a:solidFill>
                  <a:schemeClr val="tx2"/>
                </a:solidFill>
              </a:rPr>
              <a:t> commands contribute data records</a:t>
            </a:r>
          </a:p>
          <a:p>
            <a:pPr lvl="1"/>
            <a:r>
              <a:rPr lang="en-US" sz="1400" dirty="0">
                <a:solidFill>
                  <a:schemeClr val="tx2"/>
                </a:solidFill>
              </a:rPr>
              <a:t>The build report is extensible so that customers can provide custom build classes that contribute to the build report</a:t>
            </a:r>
          </a:p>
          <a:p>
            <a:pPr lvl="1"/>
            <a:r>
              <a:rPr lang="en-US" sz="1400" dirty="0">
                <a:solidFill>
                  <a:schemeClr val="tx2"/>
                </a:solidFill>
              </a:rPr>
              <a:t>A “Basic” build report record will be available to allow customers to create and contribute records to the build report any time they want in a build script</a:t>
            </a:r>
          </a:p>
          <a:p>
            <a:r>
              <a:rPr lang="en-US" dirty="0">
                <a:solidFill>
                  <a:schemeClr val="tx2"/>
                </a:solidFill>
              </a:rPr>
              <a:t>The build report is saved as two files: a JSON data file and an HTML display file</a:t>
            </a:r>
          </a:p>
          <a:p>
            <a:pPr lvl="1"/>
            <a:r>
              <a:rPr lang="en-US" sz="1400" dirty="0">
                <a:solidFill>
                  <a:schemeClr val="tx2"/>
                </a:solidFill>
              </a:rPr>
              <a:t>The HTML file is “rendered” from the data in the JSON file by using a combination of files:</a:t>
            </a:r>
          </a:p>
          <a:p>
            <a:pPr lvl="2"/>
            <a:r>
              <a:rPr lang="en-US" sz="1400" dirty="0">
                <a:solidFill>
                  <a:schemeClr val="tx2"/>
                </a:solidFill>
              </a:rPr>
              <a:t>An HTML template</a:t>
            </a:r>
          </a:p>
          <a:p>
            <a:pPr lvl="2"/>
            <a:r>
              <a:rPr lang="en-US" sz="1400" dirty="0">
                <a:solidFill>
                  <a:schemeClr val="tx2"/>
                </a:solidFill>
              </a:rPr>
              <a:t>A CSS File</a:t>
            </a:r>
          </a:p>
          <a:p>
            <a:pPr lvl="2"/>
            <a:r>
              <a:rPr lang="en-US" sz="1400" dirty="0">
                <a:solidFill>
                  <a:schemeClr val="tx2"/>
                </a:solidFill>
              </a:rPr>
              <a:t>A JavaScript rendering file</a:t>
            </a:r>
          </a:p>
          <a:p>
            <a:pPr lvl="1"/>
            <a:r>
              <a:rPr lang="en-US" sz="1400" dirty="0">
                <a:solidFill>
                  <a:schemeClr val="tx2"/>
                </a:solidFill>
              </a:rPr>
              <a:t>The DBB toolkit provides default files for all three rendering files</a:t>
            </a:r>
          </a:p>
          <a:p>
            <a:pPr lvl="1"/>
            <a:r>
              <a:rPr lang="en-US" sz="1400" dirty="0">
                <a:solidFill>
                  <a:schemeClr val="tx2"/>
                </a:solidFill>
              </a:rPr>
              <a:t>Users can provide their own rendering files</a:t>
            </a:r>
          </a:p>
          <a:p>
            <a:pPr lvl="1"/>
            <a:r>
              <a:rPr lang="en-US" sz="1400" dirty="0">
                <a:solidFill>
                  <a:schemeClr val="tx2"/>
                </a:solidFill>
              </a:rPr>
              <a:t>A example showing how to extend the build report with additional records and how to provide rendering files to display the additional information will be provided in the samples</a:t>
            </a:r>
            <a:r>
              <a:rPr lang="en-US" sz="1600" dirty="0">
                <a:solidFill>
                  <a:schemeClr val="tx2"/>
                </a:solidFill>
              </a:rPr>
              <a:t>.</a:t>
            </a:r>
          </a:p>
          <a:p>
            <a:endParaRPr lang="en-US" dirty="0"/>
          </a:p>
        </p:txBody>
      </p:sp>
      <p:sp>
        <p:nvSpPr>
          <p:cNvPr id="4" name="Slide Number Placeholder 3">
            <a:extLst>
              <a:ext uri="{FF2B5EF4-FFF2-40B4-BE49-F238E27FC236}">
                <a16:creationId xmlns:a16="http://schemas.microsoft.com/office/drawing/2014/main" id="{DBABDF76-35C2-429D-94B8-41F6FCACF4D4}"/>
              </a:ext>
            </a:extLst>
          </p:cNvPr>
          <p:cNvSpPr>
            <a:spLocks noGrp="1"/>
          </p:cNvSpPr>
          <p:nvPr>
            <p:ph type="sldNum" sz="quarter" idx="10"/>
          </p:nvPr>
        </p:nvSpPr>
        <p:spPr/>
        <p:txBody>
          <a:bodyPr/>
          <a:lstStyle/>
          <a:p>
            <a:fld id="{D0BE6F14-FF48-0F4F-A8AA-2E3F25371E4A}" type="slidenum">
              <a:rPr lang="en-US" smtClean="0"/>
              <a:pPr/>
              <a:t>49</a:t>
            </a:fld>
            <a:endParaRPr lang="en-US"/>
          </a:p>
        </p:txBody>
      </p:sp>
    </p:spTree>
    <p:extLst>
      <p:ext uri="{BB962C8B-B14F-4D97-AF65-F5344CB8AC3E}">
        <p14:creationId xmlns:p14="http://schemas.microsoft.com/office/powerpoint/2010/main" val="120677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6" name="Content Placeholder 1"/>
          <p:cNvSpPr txBox="1">
            <a:spLocks/>
          </p:cNvSpPr>
          <p:nvPr/>
        </p:nvSpPr>
        <p:spPr>
          <a:xfrm>
            <a:off x="582741" y="1161150"/>
            <a:ext cx="11191983" cy="6718300"/>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67" dirty="0"/>
              <a:t>IBM’s statements regarding its plans, directions, and intent are subject to change or withdrawal without notice and at IBM’s sole discretion.  </a:t>
            </a:r>
          </a:p>
          <a:p>
            <a:r>
              <a:rPr lang="en-US" sz="1867" dirty="0"/>
              <a:t>Information regarding potential future products is intended to outline our general product direction and it should not be relied on in making a purchasing decision. </a:t>
            </a:r>
          </a:p>
          <a:p>
            <a:r>
              <a:rPr lang="en-US" sz="1867" dirty="0"/>
              <a:t>The information mentioned regarding potential future products is not a commitment, promise, or legal obligation to deliver any material, code or functionality. Information about potential future products may not be incorporated into any contract. </a:t>
            </a:r>
          </a:p>
          <a:p>
            <a:r>
              <a:rPr lang="en-US" sz="1867" dirty="0"/>
              <a:t>The development, release, and timing of any future features or functionality described for our products remains at our sole discretion. </a:t>
            </a:r>
          </a:p>
          <a:p>
            <a:r>
              <a:rPr lang="en-US" sz="1867"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Tree>
    <p:extLst>
      <p:ext uri="{BB962C8B-B14F-4D97-AF65-F5344CB8AC3E}">
        <p14:creationId xmlns:p14="http://schemas.microsoft.com/office/powerpoint/2010/main" val="4530294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C8061-5BBF-426D-B213-7F3D3CB97D90}"/>
              </a:ext>
            </a:extLst>
          </p:cNvPr>
          <p:cNvSpPr>
            <a:spLocks noGrp="1"/>
          </p:cNvSpPr>
          <p:nvPr>
            <p:ph type="title"/>
          </p:nvPr>
        </p:nvSpPr>
        <p:spPr>
          <a:xfrm>
            <a:off x="360219" y="546184"/>
            <a:ext cx="11397672" cy="437040"/>
          </a:xfrm>
        </p:spPr>
        <p:txBody>
          <a:bodyPr>
            <a:normAutofit fontScale="90000"/>
          </a:bodyPr>
          <a:lstStyle/>
          <a:p>
            <a:r>
              <a:rPr lang="en-US" dirty="0">
                <a:solidFill>
                  <a:srgbClr val="0070C0"/>
                </a:solidFill>
              </a:rPr>
              <a:t>Build Report</a:t>
            </a:r>
          </a:p>
        </p:txBody>
      </p:sp>
      <p:sp>
        <p:nvSpPr>
          <p:cNvPr id="4" name="Slide Number Placeholder 3">
            <a:extLst>
              <a:ext uri="{FF2B5EF4-FFF2-40B4-BE49-F238E27FC236}">
                <a16:creationId xmlns:a16="http://schemas.microsoft.com/office/drawing/2014/main" id="{CDB0AB7C-987C-40A9-B662-1B901B9D46AE}"/>
              </a:ext>
            </a:extLst>
          </p:cNvPr>
          <p:cNvSpPr>
            <a:spLocks noGrp="1"/>
          </p:cNvSpPr>
          <p:nvPr>
            <p:ph type="sldNum" sz="quarter" idx="10"/>
          </p:nvPr>
        </p:nvSpPr>
        <p:spPr/>
        <p:txBody>
          <a:bodyPr/>
          <a:lstStyle/>
          <a:p>
            <a:fld id="{D0BE6F14-FF48-0F4F-A8AA-2E3F25371E4A}" type="slidenum">
              <a:rPr lang="en-US" smtClean="0"/>
              <a:pPr/>
              <a:t>50</a:t>
            </a:fld>
            <a:endParaRPr lang="en-US"/>
          </a:p>
        </p:txBody>
      </p:sp>
      <p:pic>
        <p:nvPicPr>
          <p:cNvPr id="6" name="Picture 5">
            <a:extLst>
              <a:ext uri="{FF2B5EF4-FFF2-40B4-BE49-F238E27FC236}">
                <a16:creationId xmlns:a16="http://schemas.microsoft.com/office/drawing/2014/main" id="{00A3761A-8A56-473B-84C7-884056A6DBE6}"/>
              </a:ext>
            </a:extLst>
          </p:cNvPr>
          <p:cNvPicPr>
            <a:picLocks noChangeAspect="1"/>
          </p:cNvPicPr>
          <p:nvPr/>
        </p:nvPicPr>
        <p:blipFill>
          <a:blip r:embed="rId2"/>
          <a:stretch>
            <a:fillRect/>
          </a:stretch>
        </p:blipFill>
        <p:spPr>
          <a:xfrm>
            <a:off x="2002773" y="662617"/>
            <a:ext cx="8685219" cy="6093296"/>
          </a:xfrm>
          <a:prstGeom prst="rect">
            <a:avLst/>
          </a:prstGeom>
        </p:spPr>
      </p:pic>
    </p:spTree>
    <p:extLst>
      <p:ext uri="{BB962C8B-B14F-4D97-AF65-F5344CB8AC3E}">
        <p14:creationId xmlns:p14="http://schemas.microsoft.com/office/powerpoint/2010/main" val="14698801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344D-20E5-4B6F-A6AA-1F93FA218F1B}"/>
              </a:ext>
            </a:extLst>
          </p:cNvPr>
          <p:cNvSpPr>
            <a:spLocks noGrp="1"/>
          </p:cNvSpPr>
          <p:nvPr>
            <p:ph type="title"/>
          </p:nvPr>
        </p:nvSpPr>
        <p:spPr>
          <a:xfrm>
            <a:off x="304800" y="583157"/>
            <a:ext cx="11582400" cy="437040"/>
          </a:xfrm>
        </p:spPr>
        <p:txBody>
          <a:bodyPr>
            <a:normAutofit fontScale="90000"/>
          </a:bodyPr>
          <a:lstStyle/>
          <a:p>
            <a:r>
              <a:rPr lang="en-US" dirty="0">
                <a:solidFill>
                  <a:srgbClr val="0070C0"/>
                </a:solidFill>
              </a:rPr>
              <a:t>Build Result</a:t>
            </a:r>
          </a:p>
        </p:txBody>
      </p:sp>
      <p:sp>
        <p:nvSpPr>
          <p:cNvPr id="3" name="Text Placeholder 2">
            <a:extLst>
              <a:ext uri="{FF2B5EF4-FFF2-40B4-BE49-F238E27FC236}">
                <a16:creationId xmlns:a16="http://schemas.microsoft.com/office/drawing/2014/main" id="{A04FFFCD-711A-4ADB-A57F-5BFBDFEDC348}"/>
              </a:ext>
            </a:extLst>
          </p:cNvPr>
          <p:cNvSpPr>
            <a:spLocks noGrp="1"/>
          </p:cNvSpPr>
          <p:nvPr>
            <p:ph type="body" sz="quarter" idx="12"/>
          </p:nvPr>
        </p:nvSpPr>
        <p:spPr>
          <a:xfrm>
            <a:off x="1752600" y="1147283"/>
            <a:ext cx="8686800" cy="5033853"/>
          </a:xfrm>
        </p:spPr>
        <p:txBody>
          <a:bodyPr>
            <a:normAutofit fontScale="92500" lnSpcReduction="10000"/>
          </a:bodyPr>
          <a:lstStyle/>
          <a:p>
            <a:r>
              <a:rPr lang="en-US" dirty="0">
                <a:solidFill>
                  <a:schemeClr val="tx2"/>
                </a:solidFill>
              </a:rPr>
              <a:t>The build result allows the user to collect build metadata during the build and store it in the DBB Web App database</a:t>
            </a:r>
          </a:p>
          <a:p>
            <a:pPr lvl="1"/>
            <a:r>
              <a:rPr lang="en-US" sz="1400" dirty="0">
                <a:solidFill>
                  <a:schemeClr val="tx2"/>
                </a:solidFill>
              </a:rPr>
              <a:t>Users can store the following information in the build results:</a:t>
            </a:r>
          </a:p>
          <a:p>
            <a:pPr lvl="2"/>
            <a:r>
              <a:rPr lang="en-US" sz="1400" dirty="0">
                <a:solidFill>
                  <a:schemeClr val="tx2"/>
                </a:solidFill>
              </a:rPr>
              <a:t>The current build state: NEW, PROCESSING, COMPLETE, ABANDONED</a:t>
            </a:r>
          </a:p>
          <a:p>
            <a:pPr lvl="2"/>
            <a:r>
              <a:rPr lang="en-US" sz="1400" dirty="0">
                <a:solidFill>
                  <a:schemeClr val="tx2"/>
                </a:solidFill>
              </a:rPr>
              <a:t>The current built status: CLEAN, ERROR, WARNING</a:t>
            </a:r>
          </a:p>
          <a:p>
            <a:pPr lvl="2"/>
            <a:r>
              <a:rPr lang="en-US" sz="1400" dirty="0">
                <a:solidFill>
                  <a:schemeClr val="tx2"/>
                </a:solidFill>
              </a:rPr>
              <a:t>The build report html and </a:t>
            </a:r>
            <a:r>
              <a:rPr lang="en-US" sz="1400" dirty="0" err="1">
                <a:solidFill>
                  <a:schemeClr val="tx2"/>
                </a:solidFill>
              </a:rPr>
              <a:t>json</a:t>
            </a:r>
            <a:r>
              <a:rPr lang="en-US" sz="1400" dirty="0">
                <a:solidFill>
                  <a:schemeClr val="tx2"/>
                </a:solidFill>
              </a:rPr>
              <a:t> files</a:t>
            </a:r>
          </a:p>
          <a:p>
            <a:pPr lvl="2"/>
            <a:r>
              <a:rPr lang="en-US" sz="1400" dirty="0">
                <a:solidFill>
                  <a:schemeClr val="tx2"/>
                </a:solidFill>
              </a:rPr>
              <a:t>Additional file attachments such as log files</a:t>
            </a:r>
          </a:p>
          <a:p>
            <a:pPr lvl="2"/>
            <a:r>
              <a:rPr lang="en-US" sz="1400" dirty="0">
                <a:solidFill>
                  <a:schemeClr val="tx2"/>
                </a:solidFill>
              </a:rPr>
              <a:t>Simple information in the form of properties</a:t>
            </a:r>
          </a:p>
          <a:p>
            <a:r>
              <a:rPr lang="en-US" dirty="0">
                <a:solidFill>
                  <a:schemeClr val="tx2"/>
                </a:solidFill>
              </a:rPr>
              <a:t>When creating a build report the user provides a “group” and “label” value. </a:t>
            </a:r>
          </a:p>
          <a:p>
            <a:pPr lvl="1"/>
            <a:r>
              <a:rPr lang="en-US" sz="1400" dirty="0">
                <a:solidFill>
                  <a:schemeClr val="tx2"/>
                </a:solidFill>
              </a:rPr>
              <a:t>The group is used to provide the build group id</a:t>
            </a:r>
          </a:p>
          <a:p>
            <a:pPr lvl="1"/>
            <a:r>
              <a:rPr lang="en-US" sz="1400" dirty="0">
                <a:solidFill>
                  <a:schemeClr val="tx2"/>
                </a:solidFill>
              </a:rPr>
              <a:t>The label is used to provide a unique name for the specific build result</a:t>
            </a:r>
          </a:p>
          <a:p>
            <a:r>
              <a:rPr lang="en-US" dirty="0">
                <a:solidFill>
                  <a:schemeClr val="tx2"/>
                </a:solidFill>
              </a:rPr>
              <a:t>The DBB repository client provides utility methods to retrieve and search for specific build results</a:t>
            </a:r>
            <a:r>
              <a:rPr lang="en-US" sz="1400" dirty="0">
                <a:solidFill>
                  <a:schemeClr val="tx2"/>
                </a:solidFill>
              </a:rPr>
              <a:t> </a:t>
            </a:r>
          </a:p>
          <a:p>
            <a:pPr lvl="1"/>
            <a:r>
              <a:rPr lang="en-US" sz="1400" dirty="0" err="1">
                <a:solidFill>
                  <a:schemeClr val="tx2"/>
                </a:solidFill>
              </a:rPr>
              <a:t>getBuildResult</a:t>
            </a:r>
            <a:r>
              <a:rPr lang="en-US" sz="1400" dirty="0">
                <a:solidFill>
                  <a:schemeClr val="tx2"/>
                </a:solidFill>
              </a:rPr>
              <a:t>(id)</a:t>
            </a:r>
          </a:p>
          <a:p>
            <a:pPr lvl="1"/>
            <a:r>
              <a:rPr lang="en-US" sz="1400" dirty="0" err="1">
                <a:solidFill>
                  <a:schemeClr val="tx2"/>
                </a:solidFill>
              </a:rPr>
              <a:t>getBuildResult</a:t>
            </a:r>
            <a:r>
              <a:rPr lang="en-US" sz="1400" dirty="0">
                <a:solidFill>
                  <a:schemeClr val="tx2"/>
                </a:solidFill>
              </a:rPr>
              <a:t>(group, label)</a:t>
            </a:r>
          </a:p>
          <a:p>
            <a:pPr lvl="1"/>
            <a:r>
              <a:rPr lang="en-US" sz="1400" dirty="0" err="1">
                <a:solidFill>
                  <a:schemeClr val="tx2"/>
                </a:solidFill>
              </a:rPr>
              <a:t>getAllBuildResults</a:t>
            </a:r>
            <a:r>
              <a:rPr lang="en-US" sz="1400" dirty="0">
                <a:solidFill>
                  <a:schemeClr val="tx2"/>
                </a:solidFill>
              </a:rPr>
              <a:t>(group)</a:t>
            </a:r>
          </a:p>
          <a:p>
            <a:pPr lvl="1"/>
            <a:r>
              <a:rPr lang="en-US" sz="1400" dirty="0" err="1">
                <a:solidFill>
                  <a:schemeClr val="tx2"/>
                </a:solidFill>
              </a:rPr>
              <a:t>getLastBuildResult</a:t>
            </a:r>
            <a:r>
              <a:rPr lang="en-US" sz="1400" dirty="0">
                <a:solidFill>
                  <a:schemeClr val="tx2"/>
                </a:solidFill>
              </a:rPr>
              <a:t>(group, state, status)</a:t>
            </a:r>
          </a:p>
        </p:txBody>
      </p:sp>
      <p:sp>
        <p:nvSpPr>
          <p:cNvPr id="4" name="Slide Number Placeholder 3">
            <a:extLst>
              <a:ext uri="{FF2B5EF4-FFF2-40B4-BE49-F238E27FC236}">
                <a16:creationId xmlns:a16="http://schemas.microsoft.com/office/drawing/2014/main" id="{83527EDF-8554-4C09-9242-A1D6B3869E3D}"/>
              </a:ext>
            </a:extLst>
          </p:cNvPr>
          <p:cNvSpPr>
            <a:spLocks noGrp="1"/>
          </p:cNvSpPr>
          <p:nvPr>
            <p:ph type="sldNum" sz="quarter" idx="10"/>
          </p:nvPr>
        </p:nvSpPr>
        <p:spPr/>
        <p:txBody>
          <a:bodyPr/>
          <a:lstStyle/>
          <a:p>
            <a:fld id="{D0BE6F14-FF48-0F4F-A8AA-2E3F25371E4A}" type="slidenum">
              <a:rPr lang="en-US" smtClean="0"/>
              <a:pPr/>
              <a:t>51</a:t>
            </a:fld>
            <a:endParaRPr lang="en-US"/>
          </a:p>
        </p:txBody>
      </p:sp>
    </p:spTree>
    <p:extLst>
      <p:ext uri="{BB962C8B-B14F-4D97-AF65-F5344CB8AC3E}">
        <p14:creationId xmlns:p14="http://schemas.microsoft.com/office/powerpoint/2010/main" val="1771558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B288F-71AC-4CFD-801C-0F40B358598A}"/>
              </a:ext>
            </a:extLst>
          </p:cNvPr>
          <p:cNvSpPr>
            <a:spLocks noGrp="1"/>
          </p:cNvSpPr>
          <p:nvPr>
            <p:ph type="title"/>
          </p:nvPr>
        </p:nvSpPr>
        <p:spPr>
          <a:xfrm>
            <a:off x="304800" y="604963"/>
            <a:ext cx="11582400" cy="437040"/>
          </a:xfrm>
        </p:spPr>
        <p:txBody>
          <a:bodyPr>
            <a:normAutofit fontScale="90000"/>
          </a:bodyPr>
          <a:lstStyle/>
          <a:p>
            <a:r>
              <a:rPr lang="en-US" dirty="0">
                <a:solidFill>
                  <a:srgbClr val="0070C0"/>
                </a:solidFill>
              </a:rPr>
              <a:t>Build Result</a:t>
            </a:r>
          </a:p>
        </p:txBody>
      </p:sp>
      <p:sp>
        <p:nvSpPr>
          <p:cNvPr id="4" name="Slide Number Placeholder 3">
            <a:extLst>
              <a:ext uri="{FF2B5EF4-FFF2-40B4-BE49-F238E27FC236}">
                <a16:creationId xmlns:a16="http://schemas.microsoft.com/office/drawing/2014/main" id="{F4D5D401-6DE4-4A52-AF31-31188C641A69}"/>
              </a:ext>
            </a:extLst>
          </p:cNvPr>
          <p:cNvSpPr>
            <a:spLocks noGrp="1"/>
          </p:cNvSpPr>
          <p:nvPr>
            <p:ph type="sldNum" sz="quarter" idx="10"/>
          </p:nvPr>
        </p:nvSpPr>
        <p:spPr/>
        <p:txBody>
          <a:bodyPr/>
          <a:lstStyle/>
          <a:p>
            <a:fld id="{D0BE6F14-FF48-0F4F-A8AA-2E3F25371E4A}" type="slidenum">
              <a:rPr lang="en-US" smtClean="0"/>
              <a:pPr/>
              <a:t>52</a:t>
            </a:fld>
            <a:endParaRPr lang="en-US"/>
          </a:p>
        </p:txBody>
      </p:sp>
      <p:pic>
        <p:nvPicPr>
          <p:cNvPr id="5" name="Picture 4">
            <a:extLst>
              <a:ext uri="{FF2B5EF4-FFF2-40B4-BE49-F238E27FC236}">
                <a16:creationId xmlns:a16="http://schemas.microsoft.com/office/drawing/2014/main" id="{E196D830-148B-4600-9116-6F33C79A2FF9}"/>
              </a:ext>
            </a:extLst>
          </p:cNvPr>
          <p:cNvPicPr>
            <a:picLocks noChangeAspect="1"/>
          </p:cNvPicPr>
          <p:nvPr/>
        </p:nvPicPr>
        <p:blipFill>
          <a:blip r:embed="rId2"/>
          <a:stretch>
            <a:fillRect/>
          </a:stretch>
        </p:blipFill>
        <p:spPr>
          <a:xfrm>
            <a:off x="2053717" y="595355"/>
            <a:ext cx="8461883" cy="6262645"/>
          </a:xfrm>
          <a:prstGeom prst="rect">
            <a:avLst/>
          </a:prstGeom>
        </p:spPr>
      </p:pic>
    </p:spTree>
    <p:extLst>
      <p:ext uri="{BB962C8B-B14F-4D97-AF65-F5344CB8AC3E}">
        <p14:creationId xmlns:p14="http://schemas.microsoft.com/office/powerpoint/2010/main" val="18707804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EA0BF-61FE-49DA-835E-7AC59D835FC1}"/>
              </a:ext>
            </a:extLst>
          </p:cNvPr>
          <p:cNvSpPr>
            <a:spLocks noGrp="1"/>
          </p:cNvSpPr>
          <p:nvPr>
            <p:ph type="title"/>
          </p:nvPr>
        </p:nvSpPr>
        <p:spPr/>
        <p:txBody>
          <a:bodyPr>
            <a:normAutofit fontScale="90000"/>
          </a:bodyPr>
          <a:lstStyle/>
          <a:p>
            <a:endParaRPr lang="en-US"/>
          </a:p>
        </p:txBody>
      </p:sp>
      <p:sp>
        <p:nvSpPr>
          <p:cNvPr id="4" name="Slide Number Placeholder 3">
            <a:extLst>
              <a:ext uri="{FF2B5EF4-FFF2-40B4-BE49-F238E27FC236}">
                <a16:creationId xmlns:a16="http://schemas.microsoft.com/office/drawing/2014/main" id="{305AE52B-A9F9-4231-AA30-5A14879898A6}"/>
              </a:ext>
            </a:extLst>
          </p:cNvPr>
          <p:cNvSpPr>
            <a:spLocks noGrp="1"/>
          </p:cNvSpPr>
          <p:nvPr>
            <p:ph type="sldNum" sz="quarter" idx="10"/>
          </p:nvPr>
        </p:nvSpPr>
        <p:spPr/>
        <p:txBody>
          <a:bodyPr/>
          <a:lstStyle/>
          <a:p>
            <a:fld id="{D0BE6F14-FF48-0F4F-A8AA-2E3F25371E4A}" type="slidenum">
              <a:rPr lang="en-US" smtClean="0"/>
              <a:pPr/>
              <a:t>53</a:t>
            </a:fld>
            <a:endParaRPr lang="en-US"/>
          </a:p>
        </p:txBody>
      </p:sp>
      <p:sp>
        <p:nvSpPr>
          <p:cNvPr id="5" name="TextBox 4">
            <a:extLst>
              <a:ext uri="{FF2B5EF4-FFF2-40B4-BE49-F238E27FC236}">
                <a16:creationId xmlns:a16="http://schemas.microsoft.com/office/drawing/2014/main" id="{CF89387F-5BC6-4917-A0F0-BFCA63CC62EB}"/>
              </a:ext>
            </a:extLst>
          </p:cNvPr>
          <p:cNvSpPr txBox="1"/>
          <p:nvPr/>
        </p:nvSpPr>
        <p:spPr>
          <a:xfrm>
            <a:off x="3359696" y="1988841"/>
            <a:ext cx="5544616" cy="830997"/>
          </a:xfrm>
          <a:prstGeom prst="rect">
            <a:avLst/>
          </a:prstGeom>
          <a:noFill/>
        </p:spPr>
        <p:txBody>
          <a:bodyPr wrap="square" rtlCol="0">
            <a:spAutoFit/>
          </a:bodyPr>
          <a:lstStyle/>
          <a:p>
            <a:r>
              <a:rPr lang="en-US" sz="4800" dirty="0">
                <a:solidFill>
                  <a:schemeClr val="tx2"/>
                </a:solidFill>
              </a:rPr>
              <a:t>DBB API Examples</a:t>
            </a:r>
          </a:p>
        </p:txBody>
      </p:sp>
    </p:spTree>
    <p:extLst>
      <p:ext uri="{BB962C8B-B14F-4D97-AF65-F5344CB8AC3E}">
        <p14:creationId xmlns:p14="http://schemas.microsoft.com/office/powerpoint/2010/main" val="898762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54DB-A50F-4CAC-A739-F04EDEA155F6}"/>
              </a:ext>
            </a:extLst>
          </p:cNvPr>
          <p:cNvSpPr>
            <a:spLocks noGrp="1"/>
          </p:cNvSpPr>
          <p:nvPr>
            <p:ph type="title"/>
          </p:nvPr>
        </p:nvSpPr>
        <p:spPr>
          <a:xfrm>
            <a:off x="457200" y="600843"/>
            <a:ext cx="8686800" cy="750972"/>
          </a:xfrm>
        </p:spPr>
        <p:txBody>
          <a:bodyPr>
            <a:normAutofit fontScale="90000"/>
          </a:bodyPr>
          <a:lstStyle/>
          <a:p>
            <a:r>
              <a:rPr lang="en-US" dirty="0" err="1"/>
              <a:t>CreatePDS</a:t>
            </a:r>
            <a:r>
              <a:rPr lang="en-US" dirty="0"/>
              <a:t> command</a:t>
            </a:r>
            <a:br>
              <a:rPr lang="en-US" dirty="0"/>
            </a:br>
            <a:endParaRPr lang="en-US" dirty="0"/>
          </a:p>
        </p:txBody>
      </p:sp>
      <p:sp>
        <p:nvSpPr>
          <p:cNvPr id="4" name="Slide Number Placeholder 3">
            <a:extLst>
              <a:ext uri="{FF2B5EF4-FFF2-40B4-BE49-F238E27FC236}">
                <a16:creationId xmlns:a16="http://schemas.microsoft.com/office/drawing/2014/main" id="{175CF898-1510-45CE-B88D-8CA62BCEEA73}"/>
              </a:ext>
            </a:extLst>
          </p:cNvPr>
          <p:cNvSpPr>
            <a:spLocks noGrp="1"/>
          </p:cNvSpPr>
          <p:nvPr>
            <p:ph type="sldNum" sz="quarter" idx="10"/>
          </p:nvPr>
        </p:nvSpPr>
        <p:spPr/>
        <p:txBody>
          <a:bodyPr/>
          <a:lstStyle/>
          <a:p>
            <a:fld id="{D0BE6F14-FF48-0F4F-A8AA-2E3F25371E4A}" type="slidenum">
              <a:rPr lang="en-US" smtClean="0"/>
              <a:pPr/>
              <a:t>54</a:t>
            </a:fld>
            <a:endParaRPr lang="en-US"/>
          </a:p>
        </p:txBody>
      </p:sp>
      <p:sp>
        <p:nvSpPr>
          <p:cNvPr id="6" name="Rectangle 5">
            <a:extLst>
              <a:ext uri="{FF2B5EF4-FFF2-40B4-BE49-F238E27FC236}">
                <a16:creationId xmlns:a16="http://schemas.microsoft.com/office/drawing/2014/main" id="{048AACC9-5232-48E8-A8B9-109C40E6CA61}"/>
              </a:ext>
            </a:extLst>
          </p:cNvPr>
          <p:cNvSpPr/>
          <p:nvPr/>
        </p:nvSpPr>
        <p:spPr>
          <a:xfrm>
            <a:off x="1752602" y="3565499"/>
            <a:ext cx="8699743" cy="3016210"/>
          </a:xfrm>
          <a:prstGeom prst="rect">
            <a:avLst/>
          </a:prstGeom>
          <a:ln>
            <a:solidFill>
              <a:srgbClr val="8C9494"/>
            </a:solidFill>
          </a:ln>
        </p:spPr>
        <p:txBody>
          <a:bodyPr wrap="square">
            <a:spAutoFit/>
          </a:bodyPr>
          <a:lstStyle/>
          <a:p>
            <a:r>
              <a:rPr lang="en-US" sz="1000" dirty="0">
                <a:latin typeface="Consolas" panose="020B0609020204030204" pitchFamily="49" charset="0"/>
              </a:rPr>
              <a:t>// Create datasets needed for the build</a:t>
            </a:r>
            <a:endParaRPr lang="en-US" sz="1000" b="1" dirty="0">
              <a:solidFill>
                <a:srgbClr val="000000"/>
              </a:solidFill>
              <a:latin typeface="Consolas" panose="020B0609020204030204" pitchFamily="49" charset="0"/>
            </a:endParaRP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properties = </a:t>
            </a:r>
            <a:r>
              <a:rPr lang="en-US" sz="1000" b="1" dirty="0" err="1">
                <a:solidFill>
                  <a:srgbClr val="000000"/>
                </a:solidFill>
                <a:latin typeface="Consolas" panose="020B0609020204030204" pitchFamily="49" charset="0"/>
              </a:rPr>
              <a:t>BuildProperties.getInstance</a:t>
            </a:r>
            <a:r>
              <a:rPr lang="en-US" sz="1000" b="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srcOptions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cyl</a:t>
            </a:r>
            <a:r>
              <a:rPr lang="en-US" sz="1000" b="1" dirty="0">
                <a:solidFill>
                  <a:srgbClr val="4169E1"/>
                </a:solidFill>
                <a:latin typeface="Consolas" panose="020B0609020204030204" pitchFamily="49" charset="0"/>
              </a:rPr>
              <a:t> space(1,1) </a:t>
            </a:r>
            <a:r>
              <a:rPr lang="en-US" sz="1000" b="1" dirty="0" err="1">
                <a:solidFill>
                  <a:srgbClr val="4169E1"/>
                </a:solidFill>
                <a:latin typeface="Consolas" panose="020B0609020204030204" pitchFamily="49" charset="0"/>
              </a:rPr>
              <a:t>lrecl</a:t>
            </a:r>
            <a:r>
              <a:rPr lang="en-US" sz="1000" b="1" dirty="0">
                <a:solidFill>
                  <a:srgbClr val="4169E1"/>
                </a:solidFill>
                <a:latin typeface="Consolas" panose="020B0609020204030204" pitchFamily="49" charset="0"/>
              </a:rPr>
              <a:t>(80) </a:t>
            </a:r>
            <a:r>
              <a:rPr lang="en-US" sz="1000" b="1" dirty="0" err="1">
                <a:solidFill>
                  <a:srgbClr val="4169E1"/>
                </a:solidFill>
                <a:latin typeface="Consolas" panose="020B0609020204030204" pitchFamily="49" charset="0"/>
              </a:rPr>
              <a:t>dsorg</a:t>
            </a:r>
            <a:r>
              <a:rPr lang="en-US" sz="1000" b="1" dirty="0">
                <a:solidFill>
                  <a:srgbClr val="4169E1"/>
                </a:solidFill>
                <a:latin typeface="Consolas" panose="020B0609020204030204" pitchFamily="49" charset="0"/>
              </a:rPr>
              <a:t>(PO) </a:t>
            </a:r>
            <a:r>
              <a:rPr lang="en-US" sz="1000" b="1" dirty="0" err="1">
                <a:solidFill>
                  <a:srgbClr val="4169E1"/>
                </a:solidFill>
                <a:latin typeface="Consolas" panose="020B0609020204030204" pitchFamily="49" charset="0"/>
              </a:rPr>
              <a:t>recfm</a:t>
            </a:r>
            <a:r>
              <a:rPr lang="en-US" sz="1000" b="1" dirty="0">
                <a:solidFill>
                  <a:srgbClr val="4169E1"/>
                </a:solidFill>
                <a:latin typeface="Consolas" panose="020B0609020204030204" pitchFamily="49" charset="0"/>
              </a:rPr>
              <a:t>(F,B) </a:t>
            </a:r>
            <a:r>
              <a:rPr lang="en-US" sz="1000" b="1" dirty="0" err="1">
                <a:solidFill>
                  <a:srgbClr val="4169E1"/>
                </a:solidFill>
                <a:latin typeface="Consolas" panose="020B0609020204030204" pitchFamily="49" charset="0"/>
              </a:rPr>
              <a:t>dsntype</a:t>
            </a:r>
            <a:r>
              <a:rPr lang="en-US" sz="1000" b="1" dirty="0">
                <a:solidFill>
                  <a:srgbClr val="4169E1"/>
                </a:solidFill>
                <a:latin typeface="Consolas" panose="020B0609020204030204" pitchFamily="49" charset="0"/>
              </a:rPr>
              <a:t>(library) </a:t>
            </a:r>
            <a:r>
              <a:rPr lang="en-US" sz="1000" b="1" dirty="0" err="1">
                <a:solidFill>
                  <a:srgbClr val="4169E1"/>
                </a:solidFill>
                <a:latin typeface="Consolas" panose="020B0609020204030204" pitchFamily="49" charset="0"/>
              </a:rPr>
              <a:t>msg</a:t>
            </a:r>
            <a:r>
              <a:rPr lang="en-US" sz="1000" b="1" dirty="0">
                <a:solidFill>
                  <a:srgbClr val="4169E1"/>
                </a:solidFill>
                <a:latin typeface="Consolas" panose="020B0609020204030204" pitchFamily="49" charset="0"/>
              </a:rPr>
              <a:t>(1)"</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loadOptions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cyl</a:t>
            </a:r>
            <a:r>
              <a:rPr lang="en-US" sz="1000" b="1" dirty="0">
                <a:solidFill>
                  <a:srgbClr val="4169E1"/>
                </a:solidFill>
                <a:latin typeface="Consolas" panose="020B0609020204030204" pitchFamily="49" charset="0"/>
              </a:rPr>
              <a:t> space(1,1) </a:t>
            </a:r>
            <a:r>
              <a:rPr lang="en-US" sz="1000" b="1" dirty="0" err="1">
                <a:solidFill>
                  <a:srgbClr val="4169E1"/>
                </a:solidFill>
                <a:latin typeface="Consolas" panose="020B0609020204030204" pitchFamily="49" charset="0"/>
              </a:rPr>
              <a:t>dsorg</a:t>
            </a:r>
            <a:r>
              <a:rPr lang="en-US" sz="1000" b="1" dirty="0">
                <a:solidFill>
                  <a:srgbClr val="4169E1"/>
                </a:solidFill>
                <a:latin typeface="Consolas" panose="020B0609020204030204" pitchFamily="49" charset="0"/>
              </a:rPr>
              <a:t>(PO) </a:t>
            </a:r>
            <a:r>
              <a:rPr lang="en-US" sz="1000" b="1" dirty="0" err="1">
                <a:solidFill>
                  <a:srgbClr val="4169E1"/>
                </a:solidFill>
                <a:latin typeface="Consolas" panose="020B0609020204030204" pitchFamily="49" charset="0"/>
              </a:rPr>
              <a:t>recfm</a:t>
            </a:r>
            <a:r>
              <a:rPr lang="en-US" sz="1000" b="1" dirty="0">
                <a:solidFill>
                  <a:srgbClr val="4169E1"/>
                </a:solidFill>
                <a:latin typeface="Consolas" panose="020B0609020204030204" pitchFamily="49" charset="0"/>
              </a:rPr>
              <a:t>(U) </a:t>
            </a:r>
            <a:r>
              <a:rPr lang="en-US" sz="1000" b="1" dirty="0" err="1">
                <a:solidFill>
                  <a:srgbClr val="4169E1"/>
                </a:solidFill>
                <a:latin typeface="Consolas" panose="020B0609020204030204" pitchFamily="49" charset="0"/>
              </a:rPr>
              <a:t>blksize</a:t>
            </a:r>
            <a:r>
              <a:rPr lang="en-US" sz="1000" b="1" dirty="0">
                <a:solidFill>
                  <a:srgbClr val="4169E1"/>
                </a:solidFill>
                <a:latin typeface="Consolas" panose="020B0609020204030204" pitchFamily="49" charset="0"/>
              </a:rPr>
              <a:t>(32760) </a:t>
            </a:r>
            <a:r>
              <a:rPr lang="en-US" sz="1000" b="1" dirty="0" err="1">
                <a:solidFill>
                  <a:srgbClr val="4169E1"/>
                </a:solidFill>
                <a:latin typeface="Consolas" panose="020B0609020204030204" pitchFamily="49" charset="0"/>
              </a:rPr>
              <a:t>dsntype</a:t>
            </a:r>
            <a:r>
              <a:rPr lang="en-US" sz="1000" b="1" dirty="0">
                <a:solidFill>
                  <a:srgbClr val="4169E1"/>
                </a:solidFill>
                <a:latin typeface="Consolas" panose="020B0609020204030204" pitchFamily="49" charset="0"/>
              </a:rPr>
              <a:t>(library) </a:t>
            </a:r>
            <a:r>
              <a:rPr lang="en-US" sz="1000" b="1" dirty="0" err="1">
                <a:solidFill>
                  <a:srgbClr val="4169E1"/>
                </a:solidFill>
                <a:latin typeface="Consolas" panose="020B0609020204030204" pitchFamily="49" charset="0"/>
              </a:rPr>
              <a:t>msg</a:t>
            </a:r>
            <a:r>
              <a:rPr lang="en-US" sz="1000" b="1" dirty="0">
                <a:solidFill>
                  <a:srgbClr val="4169E1"/>
                </a:solidFill>
                <a:latin typeface="Consolas" panose="020B0609020204030204" pitchFamily="49" charset="0"/>
              </a:rPr>
              <a:t>(1)"</a:t>
            </a:r>
            <a:r>
              <a:rPr lang="en-US" sz="1000" b="1" dirty="0">
                <a:solidFill>
                  <a:srgbClr val="000000"/>
                </a:solidFill>
                <a:latin typeface="Consolas" panose="020B0609020204030204" pitchFamily="49" charset="0"/>
              </a:rPr>
              <a:t> </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srcDatasets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"COBOL"</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"COPYBOOK"</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"OBJ"</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"BMS"</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"DBRM"</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"LINK"</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"MFS"</a:t>
            </a:r>
            <a:r>
              <a:rPr lang="en-US" sz="1000" b="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loadDatasets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"LOAD"</a:t>
            </a:r>
            <a:r>
              <a:rPr lang="en-US" sz="1000" b="1" dirty="0">
                <a:solidFill>
                  <a:srgbClr val="000000"/>
                </a:solidFill>
                <a:latin typeface="Consolas" panose="020B0609020204030204" pitchFamily="49" charset="0"/>
              </a:rPr>
              <a:t>, </a:t>
            </a:r>
            <a:r>
              <a:rPr lang="en-US" sz="1000" b="1" dirty="0">
                <a:solidFill>
                  <a:srgbClr val="4169E1"/>
                </a:solidFill>
                <a:latin typeface="Consolas" panose="020B0609020204030204" pitchFamily="49" charset="0"/>
              </a:rPr>
              <a:t>"TFORMAT"</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err="1">
                <a:solidFill>
                  <a:srgbClr val="000000"/>
                </a:solidFill>
                <a:latin typeface="Consolas" panose="020B0609020204030204" pitchFamily="49" charset="0"/>
              </a:rPr>
              <a:t>srcDatasets.each</a:t>
            </a:r>
            <a:r>
              <a:rPr lang="en-US" sz="1000" dirty="0">
                <a:solidFill>
                  <a:srgbClr val="000000"/>
                </a:solidFill>
                <a:latin typeface="Consolas" panose="020B0609020204030204" pitchFamily="49" charset="0"/>
              </a:rPr>
              <a:t> { dataset -&gt;</a:t>
            </a:r>
          </a:p>
          <a:p>
            <a:r>
              <a:rPr lang="en-US" sz="1000" b="1" dirty="0">
                <a:solidFill>
                  <a:srgbClr val="7F0055"/>
                </a:solidFill>
                <a:latin typeface="Consolas" panose="020B0609020204030204" pitchFamily="49" charset="0"/>
              </a:rPr>
              <a:t>    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properties.hlq</a:t>
            </a:r>
            <a:r>
              <a:rPr lang="en-US" sz="1000" b="1" dirty="0">
                <a:solidFill>
                  <a:srgbClr val="4169E1"/>
                </a:solidFill>
                <a:latin typeface="Consolas" panose="020B0609020204030204" pitchFamily="49" charset="0"/>
              </a:rPr>
              <a:t>}.$dataset"</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srcOptions</a:t>
            </a:r>
            <a:r>
              <a:rPr lang="en-US" sz="1000" b="1" i="1" dirty="0">
                <a:solidFill>
                  <a:srgbClr val="000000"/>
                </a:solidFill>
                <a:latin typeface="Consolas" panose="020B0609020204030204" pitchFamily="49" charset="0"/>
              </a:rPr>
              <a:t>).create()</a:t>
            </a:r>
          </a:p>
          <a:p>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err="1">
                <a:solidFill>
                  <a:srgbClr val="000000"/>
                </a:solidFill>
                <a:latin typeface="Consolas" panose="020B0609020204030204" pitchFamily="49" charset="0"/>
              </a:rPr>
              <a:t>loadDatasets.each</a:t>
            </a:r>
            <a:r>
              <a:rPr lang="en-US" sz="1000" dirty="0">
                <a:solidFill>
                  <a:srgbClr val="000000"/>
                </a:solidFill>
                <a:latin typeface="Consolas" panose="020B0609020204030204" pitchFamily="49" charset="0"/>
              </a:rPr>
              <a:t> { dataset -&gt;</a:t>
            </a:r>
          </a:p>
          <a:p>
            <a:r>
              <a:rPr lang="en-US" sz="1000" b="1" dirty="0">
                <a:solidFill>
                  <a:srgbClr val="7F0055"/>
                </a:solidFill>
                <a:latin typeface="Consolas" panose="020B0609020204030204" pitchFamily="49" charset="0"/>
              </a:rPr>
              <a:t>    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properties.hlq</a:t>
            </a:r>
            <a:r>
              <a:rPr lang="en-US" sz="1000" b="1" dirty="0">
                <a:solidFill>
                  <a:srgbClr val="4169E1"/>
                </a:solidFill>
                <a:latin typeface="Consolas" panose="020B0609020204030204" pitchFamily="49" charset="0"/>
              </a:rPr>
              <a:t>}.$dataset"</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loadOptions</a:t>
            </a:r>
            <a:r>
              <a:rPr lang="en-US" sz="1000" b="1" i="1" dirty="0">
                <a:solidFill>
                  <a:srgbClr val="000000"/>
                </a:solidFill>
                <a:latin typeface="Consolas" panose="020B0609020204030204" pitchFamily="49" charset="0"/>
              </a:rPr>
              <a:t>).create()</a:t>
            </a:r>
          </a:p>
          <a:p>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b="1" dirty="0">
                <a:solidFill>
                  <a:srgbClr val="7F0055"/>
                </a:solidFill>
                <a:latin typeface="Consolas" panose="020B0609020204030204" pitchFamily="49" charset="0"/>
              </a:rPr>
              <a:t>if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properties.errPrefix</a:t>
            </a:r>
            <a:r>
              <a:rPr lang="en-US" sz="1000" b="1" dirty="0">
                <a:solidFill>
                  <a:srgbClr val="000000"/>
                </a:solidFill>
                <a:latin typeface="Consolas" panose="020B0609020204030204" pitchFamily="49" charset="0"/>
              </a:rPr>
              <a:t>) {</a:t>
            </a:r>
          </a:p>
          <a:p>
            <a:r>
              <a:rPr lang="en-US" sz="1000"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xmlOptions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"tracks space(200,40) </a:t>
            </a:r>
            <a:r>
              <a:rPr lang="en-US" sz="1000" b="1" dirty="0" err="1">
                <a:solidFill>
                  <a:srgbClr val="4169E1"/>
                </a:solidFill>
                <a:latin typeface="Consolas" panose="020B0609020204030204" pitchFamily="49" charset="0"/>
              </a:rPr>
              <a:t>dsorg</a:t>
            </a:r>
            <a:r>
              <a:rPr lang="en-US" sz="1000" b="1" dirty="0">
                <a:solidFill>
                  <a:srgbClr val="4169E1"/>
                </a:solidFill>
                <a:latin typeface="Consolas" panose="020B0609020204030204" pitchFamily="49" charset="0"/>
              </a:rPr>
              <a:t>(PS) </a:t>
            </a:r>
            <a:r>
              <a:rPr lang="en-US" sz="1000" b="1" dirty="0" err="1">
                <a:solidFill>
                  <a:srgbClr val="4169E1"/>
                </a:solidFill>
                <a:latin typeface="Consolas" panose="020B0609020204030204" pitchFamily="49" charset="0"/>
              </a:rPr>
              <a:t>blksize</a:t>
            </a:r>
            <a:r>
              <a:rPr lang="en-US" sz="1000" b="1" dirty="0">
                <a:solidFill>
                  <a:srgbClr val="4169E1"/>
                </a:solidFill>
                <a:latin typeface="Consolas" panose="020B0609020204030204" pitchFamily="49" charset="0"/>
              </a:rPr>
              <a:t>(27998) </a:t>
            </a:r>
            <a:r>
              <a:rPr lang="en-US" sz="1000" b="1" dirty="0" err="1">
                <a:solidFill>
                  <a:srgbClr val="4169E1"/>
                </a:solidFill>
                <a:latin typeface="Consolas" panose="020B0609020204030204" pitchFamily="49" charset="0"/>
              </a:rPr>
              <a:t>lrecl</a:t>
            </a:r>
            <a:r>
              <a:rPr lang="en-US" sz="1000" b="1" dirty="0">
                <a:solidFill>
                  <a:srgbClr val="4169E1"/>
                </a:solidFill>
                <a:latin typeface="Consolas" panose="020B0609020204030204" pitchFamily="49" charset="0"/>
              </a:rPr>
              <a:t>(16383) </a:t>
            </a:r>
            <a:r>
              <a:rPr lang="en-US" sz="1000" b="1" dirty="0" err="1">
                <a:solidFill>
                  <a:srgbClr val="4169E1"/>
                </a:solidFill>
                <a:latin typeface="Consolas" panose="020B0609020204030204" pitchFamily="49" charset="0"/>
              </a:rPr>
              <a:t>recfm</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v,b</a:t>
            </a:r>
            <a:r>
              <a:rPr lang="en-US" sz="1000" b="1" dirty="0">
                <a:solidFill>
                  <a:srgbClr val="4169E1"/>
                </a:solidFill>
                <a:latin typeface="Consolas" panose="020B0609020204030204" pitchFamily="49" charset="0"/>
              </a:rPr>
              <a:t>) new"</a:t>
            </a:r>
          </a:p>
          <a:p>
            <a:r>
              <a:rPr lang="en-US" sz="1000"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properties.hlq</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properties.errPrefix</a:t>
            </a:r>
            <a:r>
              <a:rPr lang="en-US" sz="1000" b="1" dirty="0">
                <a:solidFill>
                  <a:srgbClr val="4169E1"/>
                </a:solidFill>
                <a:latin typeface="Consolas" panose="020B0609020204030204" pitchFamily="49" charset="0"/>
              </a:rPr>
              <a:t>}.SYSXMLSD.XML"</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xmlOptions</a:t>
            </a:r>
            <a:r>
              <a:rPr lang="en-US" sz="1000" b="1" i="1" dirty="0">
                <a:solidFill>
                  <a:srgbClr val="000000"/>
                </a:solidFill>
                <a:latin typeface="Consolas" panose="020B0609020204030204" pitchFamily="49" charset="0"/>
              </a:rPr>
              <a:t>).create()</a:t>
            </a:r>
          </a:p>
          <a:p>
            <a:r>
              <a:rPr lang="en-US" sz="1000"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FAAA1BDB-778A-4097-9AD2-C34DD88BE148}"/>
              </a:ext>
            </a:extLst>
          </p:cNvPr>
          <p:cNvSpPr/>
          <p:nvPr/>
        </p:nvSpPr>
        <p:spPr>
          <a:xfrm>
            <a:off x="1752602" y="1447147"/>
            <a:ext cx="8699743" cy="1477328"/>
          </a:xfrm>
          <a:prstGeom prst="rect">
            <a:avLst/>
          </a:prstGeom>
        </p:spPr>
        <p:txBody>
          <a:bodyPr wrap="square">
            <a:spAutoFit/>
          </a:bodyPr>
          <a:lstStyle/>
          <a:p>
            <a:r>
              <a:rPr lang="en-US" sz="1000" dirty="0">
                <a:solidFill>
                  <a:srgbClr val="3F7F5F"/>
                </a:solidFill>
                <a:latin typeface="Consolas" panose="020B0609020204030204" pitchFamily="49" charset="0"/>
              </a:rPr>
              <a:t>// Standard Java API</a:t>
            </a:r>
            <a:endParaRPr lang="en-US" sz="1000" dirty="0">
              <a:solidFill>
                <a:srgbClr val="000000"/>
              </a:solidFill>
              <a:latin typeface="Consolas" panose="020B0609020204030204" pitchFamily="49" charset="0"/>
            </a:endParaRPr>
          </a:p>
          <a:p>
            <a:r>
              <a:rPr lang="en-US" sz="1000" dirty="0" err="1">
                <a:solidFill>
                  <a:srgbClr val="000000"/>
                </a:solidFill>
                <a:latin typeface="Consolas" panose="020B0609020204030204" pitchFamily="49" charset="0"/>
              </a:rPr>
              <a:t>CreatePDS</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createPDS</a:t>
            </a:r>
            <a:r>
              <a:rPr lang="en-US" sz="1000"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createPDS.setDataset</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"USR1.BUILD.COBOL"</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createPDS.setOptions</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a:t>
            </a:r>
            <a:r>
              <a:rPr lang="en-US" sz="1000" dirty="0" err="1">
                <a:solidFill>
                  <a:srgbClr val="4169E1"/>
                </a:solidFill>
                <a:latin typeface="Consolas" panose="020B0609020204030204" pitchFamily="49" charset="0"/>
              </a:rPr>
              <a:t>cyl</a:t>
            </a:r>
            <a:r>
              <a:rPr lang="en-US" sz="1000" dirty="0">
                <a:solidFill>
                  <a:srgbClr val="4169E1"/>
                </a:solidFill>
                <a:latin typeface="Consolas" panose="020B0609020204030204" pitchFamily="49" charset="0"/>
              </a:rPr>
              <a:t> space(1,1) </a:t>
            </a:r>
            <a:r>
              <a:rPr lang="en-US" sz="1000" dirty="0" err="1">
                <a:solidFill>
                  <a:srgbClr val="4169E1"/>
                </a:solidFill>
                <a:latin typeface="Consolas" panose="020B0609020204030204" pitchFamily="49" charset="0"/>
              </a:rPr>
              <a:t>lrecl</a:t>
            </a:r>
            <a:r>
              <a:rPr lang="en-US" sz="1000" dirty="0">
                <a:solidFill>
                  <a:srgbClr val="4169E1"/>
                </a:solidFill>
                <a:latin typeface="Consolas" panose="020B0609020204030204" pitchFamily="49" charset="0"/>
              </a:rPr>
              <a:t>(80) </a:t>
            </a:r>
            <a:r>
              <a:rPr lang="en-US" sz="1000" dirty="0" err="1">
                <a:solidFill>
                  <a:srgbClr val="4169E1"/>
                </a:solidFill>
                <a:latin typeface="Consolas" panose="020B0609020204030204" pitchFamily="49" charset="0"/>
              </a:rPr>
              <a:t>dsorg</a:t>
            </a:r>
            <a:r>
              <a:rPr lang="en-US" sz="1000" dirty="0">
                <a:solidFill>
                  <a:srgbClr val="4169E1"/>
                </a:solidFill>
                <a:latin typeface="Consolas" panose="020B0609020204030204" pitchFamily="49" charset="0"/>
              </a:rPr>
              <a:t>(PO) </a:t>
            </a:r>
            <a:r>
              <a:rPr lang="en-US" sz="1000" dirty="0" err="1">
                <a:solidFill>
                  <a:srgbClr val="4169E1"/>
                </a:solidFill>
                <a:latin typeface="Consolas" panose="020B0609020204030204" pitchFamily="49" charset="0"/>
              </a:rPr>
              <a:t>recfm</a:t>
            </a:r>
            <a:r>
              <a:rPr lang="en-US" sz="1000" dirty="0">
                <a:solidFill>
                  <a:srgbClr val="4169E1"/>
                </a:solidFill>
                <a:latin typeface="Consolas" panose="020B0609020204030204" pitchFamily="49" charset="0"/>
              </a:rPr>
              <a:t>(F,B)"</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createPDS.execute</a:t>
            </a:r>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Supports setter method chaining</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"USR1.BUILD.COBOL"</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cyl</a:t>
            </a:r>
            <a:r>
              <a:rPr lang="en-US" sz="1000" b="1" i="1" dirty="0">
                <a:solidFill>
                  <a:srgbClr val="4169E1"/>
                </a:solidFill>
                <a:latin typeface="Consolas" panose="020B0609020204030204" pitchFamily="49" charset="0"/>
              </a:rPr>
              <a:t> space(1,1) </a:t>
            </a:r>
            <a:r>
              <a:rPr lang="en-US" sz="1000" b="1" i="1" dirty="0" err="1">
                <a:solidFill>
                  <a:srgbClr val="4169E1"/>
                </a:solidFill>
                <a:latin typeface="Consolas" panose="020B0609020204030204" pitchFamily="49" charset="0"/>
              </a:rPr>
              <a:t>lrecl</a:t>
            </a:r>
            <a:r>
              <a:rPr lang="en-US" sz="1000" b="1" i="1" dirty="0">
                <a:solidFill>
                  <a:srgbClr val="4169E1"/>
                </a:solidFill>
                <a:latin typeface="Consolas" panose="020B0609020204030204" pitchFamily="49" charset="0"/>
              </a:rPr>
              <a:t>(80) </a:t>
            </a:r>
            <a:r>
              <a:rPr lang="en-US" sz="1000" b="1" i="1" dirty="0" err="1">
                <a:solidFill>
                  <a:srgbClr val="4169E1"/>
                </a:solidFill>
                <a:latin typeface="Consolas" panose="020B0609020204030204" pitchFamily="49" charset="0"/>
              </a:rPr>
              <a:t>dsorg</a:t>
            </a:r>
            <a:r>
              <a:rPr lang="en-US" sz="1000" b="1" i="1" dirty="0">
                <a:solidFill>
                  <a:srgbClr val="4169E1"/>
                </a:solidFill>
                <a:latin typeface="Consolas" panose="020B0609020204030204" pitchFamily="49" charset="0"/>
              </a:rPr>
              <a:t>(PO) </a:t>
            </a:r>
            <a:r>
              <a:rPr lang="en-US" sz="1000" b="1" i="1" dirty="0" err="1">
                <a:solidFill>
                  <a:srgbClr val="4169E1"/>
                </a:solidFill>
                <a:latin typeface="Consolas" panose="020B0609020204030204" pitchFamily="49" charset="0"/>
              </a:rPr>
              <a:t>recfm</a:t>
            </a:r>
            <a:r>
              <a:rPr lang="en-US" sz="1000" b="1" i="1" dirty="0">
                <a:solidFill>
                  <a:srgbClr val="4169E1"/>
                </a:solidFill>
                <a:latin typeface="Consolas" panose="020B0609020204030204" pitchFamily="49" charset="0"/>
              </a:rPr>
              <a:t>(F,B)"</a:t>
            </a:r>
            <a:r>
              <a:rPr lang="en-US" sz="1000" b="1" i="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createPDS.execute</a:t>
            </a:r>
            <a:r>
              <a:rPr lang="en-US" sz="1000" dirty="0">
                <a:solidFill>
                  <a:srgbClr val="000000"/>
                </a:solidFill>
                <a:latin typeface="Consolas" panose="020B0609020204030204" pitchFamily="49" charset="0"/>
              </a:rPr>
              <a:t>()</a:t>
            </a:r>
          </a:p>
        </p:txBody>
      </p:sp>
      <p:sp>
        <p:nvSpPr>
          <p:cNvPr id="10" name="TextBox 9">
            <a:extLst>
              <a:ext uri="{FF2B5EF4-FFF2-40B4-BE49-F238E27FC236}">
                <a16:creationId xmlns:a16="http://schemas.microsoft.com/office/drawing/2014/main" id="{88C86B2F-61A9-44A7-A556-EA6834FCC1DF}"/>
              </a:ext>
            </a:extLst>
          </p:cNvPr>
          <p:cNvSpPr txBox="1"/>
          <p:nvPr/>
        </p:nvSpPr>
        <p:spPr>
          <a:xfrm>
            <a:off x="1752600" y="1077814"/>
            <a:ext cx="7560840" cy="276999"/>
          </a:xfrm>
          <a:prstGeom prst="rect">
            <a:avLst/>
          </a:prstGeom>
          <a:noFill/>
        </p:spPr>
        <p:txBody>
          <a:bodyPr wrap="square" rtlCol="0">
            <a:spAutoFit/>
          </a:bodyPr>
          <a:lstStyle/>
          <a:p>
            <a:r>
              <a:rPr lang="en-US" sz="1200" dirty="0">
                <a:solidFill>
                  <a:schemeClr val="tx2"/>
                </a:solidFill>
              </a:rPr>
              <a:t>Used to create a new PDS.  Will skip creation if PDS already exists</a:t>
            </a:r>
          </a:p>
        </p:txBody>
      </p:sp>
      <p:sp>
        <p:nvSpPr>
          <p:cNvPr id="11" name="Rectangle 10">
            <a:extLst>
              <a:ext uri="{FF2B5EF4-FFF2-40B4-BE49-F238E27FC236}">
                <a16:creationId xmlns:a16="http://schemas.microsoft.com/office/drawing/2014/main" id="{41DED97D-0D95-45B6-B492-A90BA4F55525}"/>
              </a:ext>
            </a:extLst>
          </p:cNvPr>
          <p:cNvSpPr/>
          <p:nvPr/>
        </p:nvSpPr>
        <p:spPr>
          <a:xfrm>
            <a:off x="1771073" y="2998031"/>
            <a:ext cx="8087817" cy="400110"/>
          </a:xfrm>
          <a:prstGeom prst="rect">
            <a:avLst/>
          </a:prstGeom>
        </p:spPr>
        <p:txBody>
          <a:bodyPr wrap="square">
            <a:spAutoFit/>
          </a:bodyPr>
          <a:lstStyle/>
          <a:p>
            <a:r>
              <a:rPr lang="en-US" sz="1000" dirty="0">
                <a:solidFill>
                  <a:srgbClr val="3F7F5F"/>
                </a:solidFill>
                <a:latin typeface="Consolas" panose="020B0609020204030204" pitchFamily="49" charset="0"/>
              </a:rPr>
              <a:t>// or even</a:t>
            </a:r>
          </a:p>
          <a:p>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CreatePDS</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"USR1.BUILD.COBOL"</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cyl</a:t>
            </a:r>
            <a:r>
              <a:rPr lang="en-US" sz="1000" b="1" i="1" dirty="0">
                <a:solidFill>
                  <a:srgbClr val="4169E1"/>
                </a:solidFill>
                <a:latin typeface="Consolas" panose="020B0609020204030204" pitchFamily="49" charset="0"/>
              </a:rPr>
              <a:t> space(1,1) </a:t>
            </a:r>
            <a:r>
              <a:rPr lang="en-US" sz="1000" b="1" i="1" dirty="0" err="1">
                <a:solidFill>
                  <a:srgbClr val="4169E1"/>
                </a:solidFill>
                <a:latin typeface="Consolas" panose="020B0609020204030204" pitchFamily="49" charset="0"/>
              </a:rPr>
              <a:t>lrecl</a:t>
            </a:r>
            <a:r>
              <a:rPr lang="en-US" sz="1000" b="1" i="1" dirty="0">
                <a:solidFill>
                  <a:srgbClr val="4169E1"/>
                </a:solidFill>
                <a:latin typeface="Consolas" panose="020B0609020204030204" pitchFamily="49" charset="0"/>
              </a:rPr>
              <a:t>(80) </a:t>
            </a:r>
            <a:r>
              <a:rPr lang="en-US" sz="1000" b="1" i="1" dirty="0" err="1">
                <a:solidFill>
                  <a:srgbClr val="4169E1"/>
                </a:solidFill>
                <a:latin typeface="Consolas" panose="020B0609020204030204" pitchFamily="49" charset="0"/>
              </a:rPr>
              <a:t>dsorg</a:t>
            </a:r>
            <a:r>
              <a:rPr lang="en-US" sz="1000" b="1" i="1" dirty="0">
                <a:solidFill>
                  <a:srgbClr val="4169E1"/>
                </a:solidFill>
                <a:latin typeface="Consolas" panose="020B0609020204030204" pitchFamily="49" charset="0"/>
              </a:rPr>
              <a:t>(PO) </a:t>
            </a:r>
            <a:r>
              <a:rPr lang="en-US" sz="1000" b="1" i="1" dirty="0" err="1">
                <a:solidFill>
                  <a:srgbClr val="4169E1"/>
                </a:solidFill>
                <a:latin typeface="Consolas" panose="020B0609020204030204" pitchFamily="49" charset="0"/>
              </a:rPr>
              <a:t>recfm</a:t>
            </a:r>
            <a:r>
              <a:rPr lang="en-US" sz="1000" b="1" i="1" dirty="0">
                <a:solidFill>
                  <a:srgbClr val="4169E1"/>
                </a:solidFill>
                <a:latin typeface="Consolas" panose="020B0609020204030204" pitchFamily="49" charset="0"/>
              </a:rPr>
              <a:t>(F,B)"</a:t>
            </a:r>
            <a:r>
              <a:rPr lang="en-US" sz="1000" b="1" i="1" dirty="0">
                <a:solidFill>
                  <a:srgbClr val="000000"/>
                </a:solidFill>
                <a:latin typeface="Consolas" panose="020B0609020204030204" pitchFamily="49" charset="0"/>
              </a:rPr>
              <a:t>).execute()</a:t>
            </a:r>
          </a:p>
        </p:txBody>
      </p:sp>
    </p:spTree>
    <p:extLst>
      <p:ext uri="{BB962C8B-B14F-4D97-AF65-F5344CB8AC3E}">
        <p14:creationId xmlns:p14="http://schemas.microsoft.com/office/powerpoint/2010/main" val="102137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70A9-E0C6-4EA3-A2AB-555D6F546517}"/>
              </a:ext>
            </a:extLst>
          </p:cNvPr>
          <p:cNvSpPr>
            <a:spLocks noGrp="1"/>
          </p:cNvSpPr>
          <p:nvPr>
            <p:ph type="title"/>
          </p:nvPr>
        </p:nvSpPr>
        <p:spPr>
          <a:xfrm>
            <a:off x="166855" y="669131"/>
            <a:ext cx="11582400" cy="437040"/>
          </a:xfrm>
        </p:spPr>
        <p:txBody>
          <a:bodyPr>
            <a:normAutofit fontScale="90000"/>
          </a:bodyPr>
          <a:lstStyle/>
          <a:p>
            <a:r>
              <a:rPr lang="en-US" dirty="0" err="1"/>
              <a:t>CopyToPDS</a:t>
            </a:r>
            <a:r>
              <a:rPr lang="en-US" dirty="0"/>
              <a:t> command</a:t>
            </a:r>
          </a:p>
        </p:txBody>
      </p:sp>
      <p:sp>
        <p:nvSpPr>
          <p:cNvPr id="4" name="Slide Number Placeholder 3">
            <a:extLst>
              <a:ext uri="{FF2B5EF4-FFF2-40B4-BE49-F238E27FC236}">
                <a16:creationId xmlns:a16="http://schemas.microsoft.com/office/drawing/2014/main" id="{106CCE92-A60D-42BB-8E19-461D06B46FD8}"/>
              </a:ext>
            </a:extLst>
          </p:cNvPr>
          <p:cNvSpPr>
            <a:spLocks noGrp="1"/>
          </p:cNvSpPr>
          <p:nvPr>
            <p:ph type="sldNum" sz="quarter" idx="10"/>
          </p:nvPr>
        </p:nvSpPr>
        <p:spPr/>
        <p:txBody>
          <a:bodyPr/>
          <a:lstStyle/>
          <a:p>
            <a:fld id="{D0BE6F14-FF48-0F4F-A8AA-2E3F25371E4A}" type="slidenum">
              <a:rPr lang="en-US" smtClean="0"/>
              <a:pPr/>
              <a:t>55</a:t>
            </a:fld>
            <a:endParaRPr lang="en-US"/>
          </a:p>
        </p:txBody>
      </p:sp>
      <p:sp>
        <p:nvSpPr>
          <p:cNvPr id="9" name="TextBox 8">
            <a:extLst>
              <a:ext uri="{FF2B5EF4-FFF2-40B4-BE49-F238E27FC236}">
                <a16:creationId xmlns:a16="http://schemas.microsoft.com/office/drawing/2014/main" id="{E2022B23-B9C6-4205-B0CE-58E3D6D40CDB}"/>
              </a:ext>
            </a:extLst>
          </p:cNvPr>
          <p:cNvSpPr txBox="1"/>
          <p:nvPr/>
        </p:nvSpPr>
        <p:spPr>
          <a:xfrm>
            <a:off x="1752599" y="1385367"/>
            <a:ext cx="7560840" cy="276999"/>
          </a:xfrm>
          <a:prstGeom prst="rect">
            <a:avLst/>
          </a:prstGeom>
          <a:noFill/>
        </p:spPr>
        <p:txBody>
          <a:bodyPr wrap="square" rtlCol="0">
            <a:spAutoFit/>
          </a:bodyPr>
          <a:lstStyle/>
          <a:p>
            <a:r>
              <a:rPr lang="en-US" sz="1200" dirty="0">
                <a:solidFill>
                  <a:schemeClr val="tx2"/>
                </a:solidFill>
              </a:rPr>
              <a:t>Used to copy a </a:t>
            </a:r>
            <a:r>
              <a:rPr lang="en-US" sz="1200" dirty="0" err="1">
                <a:solidFill>
                  <a:schemeClr val="tx2"/>
                </a:solidFill>
              </a:rPr>
              <a:t>zFS</a:t>
            </a:r>
            <a:r>
              <a:rPr lang="en-US" sz="1200" dirty="0">
                <a:solidFill>
                  <a:schemeClr val="tx2"/>
                </a:solidFill>
              </a:rPr>
              <a:t> file to a PDS.  </a:t>
            </a:r>
          </a:p>
        </p:txBody>
      </p:sp>
      <p:sp>
        <p:nvSpPr>
          <p:cNvPr id="12" name="Rectangle 11">
            <a:extLst>
              <a:ext uri="{FF2B5EF4-FFF2-40B4-BE49-F238E27FC236}">
                <a16:creationId xmlns:a16="http://schemas.microsoft.com/office/drawing/2014/main" id="{7A5E8C80-B3F5-4C03-94EC-4052707DE0E3}"/>
              </a:ext>
            </a:extLst>
          </p:cNvPr>
          <p:cNvSpPr/>
          <p:nvPr/>
        </p:nvSpPr>
        <p:spPr>
          <a:xfrm>
            <a:off x="1752601" y="1814495"/>
            <a:ext cx="8519865" cy="1938992"/>
          </a:xfrm>
          <a:prstGeom prst="rect">
            <a:avLst/>
          </a:prstGeom>
        </p:spPr>
        <p:txBody>
          <a:bodyPr wrap="square">
            <a:spAutoFit/>
          </a:bodyPr>
          <a:lstStyle/>
          <a:p>
            <a:r>
              <a:rPr lang="en-US" sz="1000" dirty="0">
                <a:solidFill>
                  <a:srgbClr val="3F7F5F"/>
                </a:solidFill>
                <a:latin typeface="Consolas" panose="020B0609020204030204" pitchFamily="49" charset="0"/>
              </a:rPr>
              <a:t>// Standard Java API</a:t>
            </a:r>
          </a:p>
          <a:p>
            <a:r>
              <a:rPr lang="en-US" sz="1000" dirty="0">
                <a:solidFill>
                  <a:srgbClr val="000000"/>
                </a:solidFill>
                <a:latin typeface="Consolas" panose="020B0609020204030204" pitchFamily="49" charset="0"/>
              </a:rPr>
              <a:t>File </a:t>
            </a:r>
            <a:r>
              <a:rPr lang="en-US" sz="1000" dirty="0" err="1">
                <a:solidFill>
                  <a:srgbClr val="000000"/>
                </a:solidFill>
                <a:latin typeface="Consolas" panose="020B0609020204030204" pitchFamily="49" charset="0"/>
              </a:rPr>
              <a:t>file</a:t>
            </a:r>
            <a:r>
              <a:rPr lang="en-US" sz="1000"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File(</a:t>
            </a:r>
            <a:r>
              <a:rPr lang="en-US" sz="1000" b="1" dirty="0">
                <a:solidFill>
                  <a:srgbClr val="4169E1"/>
                </a:solidFill>
                <a:latin typeface="Consolas" panose="020B0609020204030204" pitchFamily="49" charset="0"/>
              </a:rPr>
              <a:t>"/u/usr1/build/</a:t>
            </a:r>
            <a:r>
              <a:rPr lang="en-US" sz="1000" b="1" dirty="0" err="1">
                <a:solidFill>
                  <a:srgbClr val="4169E1"/>
                </a:solidFill>
                <a:latin typeface="Consolas" panose="020B0609020204030204" pitchFamily="49" charset="0"/>
              </a:rPr>
              <a:t>helloworld.cbl</a:t>
            </a:r>
            <a:r>
              <a:rPr lang="en-US" sz="1000" b="1" dirty="0">
                <a:solidFill>
                  <a:srgbClr val="4169E1"/>
                </a:solidFill>
                <a:latin typeface="Consolas" panose="020B0609020204030204" pitchFamily="49" charset="0"/>
              </a:rPr>
              <a:t>"</a:t>
            </a:r>
            <a:r>
              <a:rPr lang="en-US" sz="1000" b="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CopyToPDS</a:t>
            </a:r>
            <a:r>
              <a:rPr lang="en-US" sz="1000" dirty="0">
                <a:solidFill>
                  <a:srgbClr val="000000"/>
                </a:solidFill>
                <a:latin typeface="Consolas" panose="020B0609020204030204" pitchFamily="49" charset="0"/>
              </a:rPr>
              <a:t> copy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CopyToPDS</a:t>
            </a:r>
            <a:r>
              <a:rPr lang="en-US" sz="1000" b="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copy.setFile</a:t>
            </a:r>
            <a:r>
              <a:rPr lang="en-US" sz="1000" dirty="0">
                <a:solidFill>
                  <a:srgbClr val="000000"/>
                </a:solidFill>
                <a:latin typeface="Consolas" panose="020B0609020204030204" pitchFamily="49" charset="0"/>
              </a:rPr>
              <a:t>(file);</a:t>
            </a:r>
          </a:p>
          <a:p>
            <a:r>
              <a:rPr lang="en-US" sz="1000" dirty="0" err="1">
                <a:solidFill>
                  <a:srgbClr val="000000"/>
                </a:solidFill>
                <a:latin typeface="Consolas" panose="020B0609020204030204" pitchFamily="49" charset="0"/>
              </a:rPr>
              <a:t>copy.setDataset</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"USR1.BUILD.COBOL"</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copy.setMember</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"HELLO"</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copy.execute</a:t>
            </a:r>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Supports setter method chaining</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copy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CopyToPDS</a:t>
            </a:r>
            <a:r>
              <a:rPr lang="en-US" sz="1000" b="1" dirty="0">
                <a:solidFill>
                  <a:srgbClr val="000000"/>
                </a:solidFill>
                <a:latin typeface="Consolas" panose="020B0609020204030204" pitchFamily="49" charset="0"/>
              </a:rPr>
              <a:t>().file(</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File(</a:t>
            </a:r>
            <a:r>
              <a:rPr lang="en-US" sz="1000" b="1" dirty="0">
                <a:solidFill>
                  <a:srgbClr val="4169E1"/>
                </a:solidFill>
                <a:latin typeface="Consolas" panose="020B0609020204030204" pitchFamily="49" charset="0"/>
              </a:rPr>
              <a:t>"/u/usr1/build/</a:t>
            </a:r>
            <a:r>
              <a:rPr lang="en-US" sz="1000" b="1" dirty="0" err="1">
                <a:solidFill>
                  <a:srgbClr val="4169E1"/>
                </a:solidFill>
                <a:latin typeface="Consolas" panose="020B0609020204030204" pitchFamily="49" charset="0"/>
              </a:rPr>
              <a:t>helloworld.cbl</a:t>
            </a:r>
            <a:r>
              <a:rPr lang="en-US" sz="1000" b="1" dirty="0">
                <a:solidFill>
                  <a:srgbClr val="4169E1"/>
                </a:solidFill>
                <a:latin typeface="Consolas" panose="020B0609020204030204" pitchFamily="49" charset="0"/>
              </a:rPr>
              <a:t>"</a:t>
            </a:r>
            <a:r>
              <a:rPr lang="en-US" sz="1000" b="1" dirty="0">
                <a:solidFill>
                  <a:srgbClr val="000000"/>
                </a:solidFill>
                <a:latin typeface="Consolas" panose="020B0609020204030204" pitchFamily="49" charset="0"/>
              </a:rPr>
              <a:t>)).dataset(</a:t>
            </a:r>
            <a:r>
              <a:rPr lang="en-US" sz="1000" b="1" dirty="0">
                <a:solidFill>
                  <a:srgbClr val="4169E1"/>
                </a:solidFill>
                <a:latin typeface="Consolas" panose="020B0609020204030204" pitchFamily="49" charset="0"/>
              </a:rPr>
              <a:t>"USR1.BUILD.COBOL"</a:t>
            </a:r>
            <a:r>
              <a:rPr lang="en-US" sz="1000" b="1" dirty="0">
                <a:solidFill>
                  <a:srgbClr val="000000"/>
                </a:solidFill>
                <a:latin typeface="Consolas" panose="020B0609020204030204" pitchFamily="49" charset="0"/>
              </a:rPr>
              <a:t>).member(</a:t>
            </a:r>
            <a:r>
              <a:rPr lang="en-US" sz="1000" b="1" dirty="0">
                <a:solidFill>
                  <a:srgbClr val="4169E1"/>
                </a:solidFill>
                <a:latin typeface="Consolas" panose="020B0609020204030204" pitchFamily="49" charset="0"/>
              </a:rPr>
              <a:t>"HELLO"</a:t>
            </a:r>
            <a:r>
              <a:rPr lang="en-US" sz="1000" b="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copy.execute</a:t>
            </a:r>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p:txBody>
      </p:sp>
      <p:sp>
        <p:nvSpPr>
          <p:cNvPr id="13" name="Rectangle 12">
            <a:extLst>
              <a:ext uri="{FF2B5EF4-FFF2-40B4-BE49-F238E27FC236}">
                <a16:creationId xmlns:a16="http://schemas.microsoft.com/office/drawing/2014/main" id="{9F538760-5261-46E1-A7B2-61C35E683DCB}"/>
              </a:ext>
            </a:extLst>
          </p:cNvPr>
          <p:cNvSpPr/>
          <p:nvPr/>
        </p:nvSpPr>
        <p:spPr>
          <a:xfrm>
            <a:off x="1752600" y="3937274"/>
            <a:ext cx="8447857" cy="1938992"/>
          </a:xfrm>
          <a:prstGeom prst="rect">
            <a:avLst/>
          </a:prstGeom>
          <a:ln>
            <a:solidFill>
              <a:srgbClr val="8C9494"/>
            </a:solidFill>
          </a:ln>
        </p:spPr>
        <p:txBody>
          <a:bodyPr wrap="square">
            <a:spAutoFit/>
          </a:bodyPr>
          <a:lstStyle/>
          <a:p>
            <a:pPr lvl="0"/>
            <a:r>
              <a:rPr lang="en-US" sz="1000" dirty="0">
                <a:solidFill>
                  <a:srgbClr val="3F7F5F"/>
                </a:solidFill>
                <a:latin typeface="Consolas" panose="020B0609020204030204" pitchFamily="49" charset="0"/>
              </a:rPr>
              <a:t>// copy source from </a:t>
            </a:r>
            <a:r>
              <a:rPr lang="en-US" sz="1000" dirty="0" err="1">
                <a:solidFill>
                  <a:srgbClr val="3F7F5F"/>
                </a:solidFill>
                <a:latin typeface="Consolas" panose="020B0609020204030204" pitchFamily="49" charset="0"/>
              </a:rPr>
              <a:t>zFS</a:t>
            </a:r>
            <a:r>
              <a:rPr lang="en-US" sz="1000" dirty="0">
                <a:solidFill>
                  <a:srgbClr val="3F7F5F"/>
                </a:solidFill>
                <a:latin typeface="Consolas" panose="020B0609020204030204" pitchFamily="49" charset="0"/>
              </a:rPr>
              <a:t> to PDS</a:t>
            </a:r>
          </a:p>
          <a:p>
            <a:pPr lvl="0"/>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cobolPDS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properties.hlq</a:t>
            </a:r>
            <a:r>
              <a:rPr lang="en-US" sz="1000" b="1" dirty="0">
                <a:solidFill>
                  <a:srgbClr val="4169E1"/>
                </a:solidFill>
                <a:latin typeface="Consolas" panose="020B0609020204030204" pitchFamily="49" charset="0"/>
              </a:rPr>
              <a:t>}.COBOL"</a:t>
            </a:r>
          </a:p>
          <a:p>
            <a:pPr lvl="0"/>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copybookPDS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properties.hlq</a:t>
            </a:r>
            <a:r>
              <a:rPr lang="en-US" sz="1000" b="1" dirty="0">
                <a:solidFill>
                  <a:srgbClr val="4169E1"/>
                </a:solidFill>
                <a:latin typeface="Consolas" panose="020B0609020204030204" pitchFamily="49" charset="0"/>
              </a:rPr>
              <a:t>}.COPYBOOK"</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member = </a:t>
            </a:r>
            <a:r>
              <a:rPr lang="en-US" sz="1000" b="1" dirty="0" err="1">
                <a:solidFill>
                  <a:srgbClr val="000000"/>
                </a:solidFill>
                <a:latin typeface="Consolas" panose="020B0609020204030204" pitchFamily="49" charset="0"/>
              </a:rPr>
              <a:t>CopyToPDS.createMemberName</a:t>
            </a:r>
            <a:r>
              <a:rPr lang="en-US" sz="1000" b="1" dirty="0">
                <a:solidFill>
                  <a:srgbClr val="000000"/>
                </a:solidFill>
                <a:latin typeface="Consolas" panose="020B0609020204030204" pitchFamily="49" charset="0"/>
              </a:rPr>
              <a:t>(file)</a:t>
            </a:r>
          </a:p>
          <a:p>
            <a:pPr lvl="0"/>
            <a:endParaRPr lang="en-US" sz="1000" dirty="0">
              <a:solidFill>
                <a:srgbClr val="3F7F5F"/>
              </a:solidFill>
              <a:latin typeface="Consolas" panose="020B0609020204030204" pitchFamily="49" charset="0"/>
            </a:endParaRPr>
          </a:p>
          <a:p>
            <a:pPr lvl="0"/>
            <a:r>
              <a:rPr lang="en-US" sz="1000" i="1" dirty="0" err="1">
                <a:solidFill>
                  <a:srgbClr val="555555"/>
                </a:solidFill>
                <a:latin typeface="Consolas" panose="020B0609020204030204" pitchFamily="49" charset="0"/>
              </a:rPr>
              <a:t>println</a:t>
            </a:r>
            <a:r>
              <a:rPr lang="en-US" sz="1000" i="1" dirty="0">
                <a:solidFill>
                  <a:srgbClr val="000000"/>
                </a:solidFill>
                <a:latin typeface="Consolas" panose="020B0609020204030204" pitchFamily="49" charset="0"/>
              </a:rPr>
              <a:t>(</a:t>
            </a:r>
            <a:r>
              <a:rPr lang="en-US" sz="1000" i="1" dirty="0">
                <a:solidFill>
                  <a:srgbClr val="4169E1"/>
                </a:solidFill>
                <a:latin typeface="Consolas" panose="020B0609020204030204" pitchFamily="49" charset="0"/>
              </a:rPr>
              <a:t>"Copying ${</a:t>
            </a:r>
            <a:r>
              <a:rPr lang="en-US" sz="1000" i="1" dirty="0" err="1">
                <a:solidFill>
                  <a:srgbClr val="4169E1"/>
                </a:solidFill>
                <a:latin typeface="Consolas" panose="020B0609020204030204" pitchFamily="49" charset="0"/>
              </a:rPr>
              <a:t>properties.sourceDir</a:t>
            </a:r>
            <a:r>
              <a:rPr lang="en-US" sz="1000" i="1" dirty="0">
                <a:solidFill>
                  <a:srgbClr val="4169E1"/>
                </a:solidFill>
                <a:latin typeface="Consolas" panose="020B0609020204030204" pitchFamily="49" charset="0"/>
              </a:rPr>
              <a:t>}/$file to $</a:t>
            </a:r>
            <a:r>
              <a:rPr lang="en-US" sz="1000" i="1" dirty="0" err="1">
                <a:solidFill>
                  <a:srgbClr val="4169E1"/>
                </a:solidFill>
                <a:latin typeface="Consolas" panose="020B0609020204030204" pitchFamily="49" charset="0"/>
              </a:rPr>
              <a:t>cobolPDS</a:t>
            </a:r>
            <a:r>
              <a:rPr lang="en-US" sz="1000" i="1" dirty="0">
                <a:solidFill>
                  <a:srgbClr val="4169E1"/>
                </a:solidFill>
                <a:latin typeface="Consolas" panose="020B0609020204030204" pitchFamily="49" charset="0"/>
              </a:rPr>
              <a:t>($member)"</a:t>
            </a:r>
            <a:r>
              <a:rPr lang="en-US" sz="1000" i="1" dirty="0">
                <a:solidFill>
                  <a:srgbClr val="000000"/>
                </a:solidFill>
                <a:latin typeface="Consolas" panose="020B0609020204030204" pitchFamily="49" charset="0"/>
              </a:rPr>
              <a:t>)</a:t>
            </a:r>
          </a:p>
          <a:p>
            <a:pPr lvl="0"/>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CopyToPDS</a:t>
            </a:r>
            <a:r>
              <a:rPr lang="en-US" sz="1000" b="1" dirty="0">
                <a:solidFill>
                  <a:srgbClr val="000000"/>
                </a:solidFill>
                <a:latin typeface="Consolas" panose="020B0609020204030204" pitchFamily="49" charset="0"/>
              </a:rPr>
              <a:t>().file(</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File(</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properties.sourceDir</a:t>
            </a:r>
            <a:r>
              <a:rPr lang="en-US" sz="1000" b="1" dirty="0">
                <a:solidFill>
                  <a:srgbClr val="4169E1"/>
                </a:solidFill>
                <a:latin typeface="Consolas" panose="020B0609020204030204" pitchFamily="49" charset="0"/>
              </a:rPr>
              <a:t>}/$file"</a:t>
            </a:r>
            <a:r>
              <a:rPr lang="en-US" sz="1000" b="1" dirty="0">
                <a:solidFill>
                  <a:srgbClr val="000000"/>
                </a:solidFill>
                <a:latin typeface="Consolas" panose="020B0609020204030204" pitchFamily="49" charset="0"/>
              </a:rPr>
              <a:t>)).dataset(</a:t>
            </a:r>
            <a:r>
              <a:rPr lang="en-US" sz="1000" b="1" dirty="0" err="1">
                <a:solidFill>
                  <a:srgbClr val="000000"/>
                </a:solidFill>
                <a:latin typeface="Consolas" panose="020B0609020204030204" pitchFamily="49" charset="0"/>
              </a:rPr>
              <a:t>cobolPDS</a:t>
            </a:r>
            <a:r>
              <a:rPr lang="en-US" sz="1000" b="1" dirty="0">
                <a:solidFill>
                  <a:srgbClr val="000000"/>
                </a:solidFill>
                <a:latin typeface="Consolas" panose="020B0609020204030204" pitchFamily="49" charset="0"/>
              </a:rPr>
              <a:t>).member(member).execute()</a:t>
            </a:r>
          </a:p>
          <a:p>
            <a:pPr lvl="0"/>
            <a:endParaRPr lang="en-US" sz="1000" dirty="0">
              <a:solidFill>
                <a:srgbClr val="3F7F5F"/>
              </a:solidFill>
              <a:latin typeface="Consolas" panose="020B0609020204030204" pitchFamily="49" charset="0"/>
            </a:endParaRPr>
          </a:p>
          <a:p>
            <a:pPr lvl="0"/>
            <a:r>
              <a:rPr lang="en-US" sz="1000" i="1" dirty="0" err="1">
                <a:solidFill>
                  <a:srgbClr val="555555"/>
                </a:solidFill>
                <a:latin typeface="Consolas" panose="020B0609020204030204" pitchFamily="49" charset="0"/>
              </a:rPr>
              <a:t>println</a:t>
            </a:r>
            <a:r>
              <a:rPr lang="en-US" sz="1000" i="1" dirty="0">
                <a:solidFill>
                  <a:srgbClr val="000000"/>
                </a:solidFill>
                <a:latin typeface="Consolas" panose="020B0609020204030204" pitchFamily="49" charset="0"/>
              </a:rPr>
              <a:t>(</a:t>
            </a:r>
            <a:r>
              <a:rPr lang="en-US" sz="1000" i="1" dirty="0">
                <a:solidFill>
                  <a:srgbClr val="4169E1"/>
                </a:solidFill>
                <a:latin typeface="Consolas" panose="020B0609020204030204" pitchFamily="49" charset="0"/>
              </a:rPr>
              <a:t>"Resolving dependencies for file $file and copying to $</a:t>
            </a:r>
            <a:r>
              <a:rPr lang="en-US" sz="1000" i="1" dirty="0" err="1">
                <a:solidFill>
                  <a:srgbClr val="4169E1"/>
                </a:solidFill>
                <a:latin typeface="Consolas" panose="020B0609020204030204" pitchFamily="49" charset="0"/>
              </a:rPr>
              <a:t>copybookPDS</a:t>
            </a:r>
            <a:r>
              <a:rPr lang="en-US" sz="1000" i="1" dirty="0">
                <a:solidFill>
                  <a:srgbClr val="4169E1"/>
                </a:solidFill>
                <a:latin typeface="Consolas" panose="020B0609020204030204" pitchFamily="49" charset="0"/>
              </a:rPr>
              <a:t>"</a:t>
            </a:r>
            <a:r>
              <a:rPr lang="en-US" sz="1000" i="1" dirty="0">
                <a:solidFill>
                  <a:srgbClr val="000000"/>
                </a:solidFill>
                <a:latin typeface="Consolas" panose="020B0609020204030204" pitchFamily="49" charset="0"/>
              </a:rPr>
              <a:t>)</a:t>
            </a:r>
          </a:p>
          <a:p>
            <a:pPr lvl="0"/>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resolver = </a:t>
            </a:r>
            <a:r>
              <a:rPr lang="en-US" sz="1000" b="1" dirty="0" err="1">
                <a:solidFill>
                  <a:srgbClr val="000000"/>
                </a:solidFill>
                <a:latin typeface="Consolas" panose="020B0609020204030204" pitchFamily="49" charset="0"/>
              </a:rPr>
              <a:t>tools.getDefaultDependencyResolver</a:t>
            </a:r>
            <a:r>
              <a:rPr lang="en-US" sz="1000" b="1" dirty="0">
                <a:solidFill>
                  <a:srgbClr val="000000"/>
                </a:solidFill>
                <a:latin typeface="Consolas" panose="020B0609020204030204" pitchFamily="49" charset="0"/>
              </a:rPr>
              <a:t>(file)</a:t>
            </a:r>
          </a:p>
          <a:p>
            <a:pPr lvl="0"/>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deps = </a:t>
            </a:r>
            <a:r>
              <a:rPr lang="en-US" sz="1000" b="1" dirty="0" err="1">
                <a:solidFill>
                  <a:srgbClr val="000000"/>
                </a:solidFill>
                <a:latin typeface="Consolas" panose="020B0609020204030204" pitchFamily="49" charset="0"/>
              </a:rPr>
              <a:t>resolver.resolve</a:t>
            </a:r>
            <a:r>
              <a:rPr lang="en-US" sz="1000" b="1" dirty="0">
                <a:solidFill>
                  <a:srgbClr val="000000"/>
                </a:solidFill>
                <a:latin typeface="Consolas" panose="020B0609020204030204" pitchFamily="49" charset="0"/>
              </a:rPr>
              <a:t>()</a:t>
            </a:r>
          </a:p>
          <a:p>
            <a:pPr lvl="0"/>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CopyToPDS</a:t>
            </a:r>
            <a:r>
              <a:rPr lang="en-US" sz="1000" b="1" dirty="0">
                <a:solidFill>
                  <a:srgbClr val="000000"/>
                </a:solidFill>
                <a:latin typeface="Consolas" panose="020B0609020204030204" pitchFamily="49" charset="0"/>
              </a:rPr>
              <a:t>().</a:t>
            </a:r>
            <a:r>
              <a:rPr lang="en-US" sz="1000" b="1" dirty="0">
                <a:solidFill>
                  <a:srgbClr val="7F0055"/>
                </a:solidFill>
                <a:latin typeface="Consolas" panose="020B0609020204030204" pitchFamily="49" charset="0"/>
              </a:rPr>
              <a:t>dependencies</a:t>
            </a:r>
            <a:r>
              <a:rPr lang="en-US" sz="1000" b="1" dirty="0">
                <a:solidFill>
                  <a:srgbClr val="000000"/>
                </a:solidFill>
                <a:latin typeface="Consolas" panose="020B0609020204030204" pitchFamily="49" charset="0"/>
              </a:rPr>
              <a:t>(deps).dataset(</a:t>
            </a:r>
            <a:r>
              <a:rPr lang="en-US" sz="1000" b="1" dirty="0" err="1">
                <a:solidFill>
                  <a:srgbClr val="000000"/>
                </a:solidFill>
                <a:latin typeface="Consolas" panose="020B0609020204030204" pitchFamily="49" charset="0"/>
              </a:rPr>
              <a:t>copybookPDS</a:t>
            </a:r>
            <a:r>
              <a:rPr lang="en-US" sz="1000" b="1" dirty="0">
                <a:solidFill>
                  <a:srgbClr val="000000"/>
                </a:solidFill>
                <a:latin typeface="Consolas" panose="020B0609020204030204" pitchFamily="49" charset="0"/>
              </a:rPr>
              <a:t>).execute()</a:t>
            </a:r>
            <a:endParaRPr lang="en-US" sz="2400" dirty="0">
              <a:solidFill>
                <a:srgbClr val="6D6E70"/>
              </a:solidFill>
            </a:endParaRPr>
          </a:p>
        </p:txBody>
      </p:sp>
    </p:spTree>
    <p:extLst>
      <p:ext uri="{BB962C8B-B14F-4D97-AF65-F5344CB8AC3E}">
        <p14:creationId xmlns:p14="http://schemas.microsoft.com/office/powerpoint/2010/main" val="787612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70A9-E0C6-4EA3-A2AB-555D6F546517}"/>
              </a:ext>
            </a:extLst>
          </p:cNvPr>
          <p:cNvSpPr>
            <a:spLocks noGrp="1"/>
          </p:cNvSpPr>
          <p:nvPr>
            <p:ph type="title"/>
          </p:nvPr>
        </p:nvSpPr>
        <p:spPr>
          <a:xfrm>
            <a:off x="304800" y="622339"/>
            <a:ext cx="11582400" cy="437040"/>
          </a:xfrm>
        </p:spPr>
        <p:txBody>
          <a:bodyPr>
            <a:normAutofit fontScale="90000"/>
          </a:bodyPr>
          <a:lstStyle/>
          <a:p>
            <a:r>
              <a:rPr lang="en-US" dirty="0" err="1"/>
              <a:t>MVSExec</a:t>
            </a:r>
            <a:r>
              <a:rPr lang="en-US" dirty="0"/>
              <a:t> command</a:t>
            </a:r>
          </a:p>
        </p:txBody>
      </p:sp>
      <p:sp>
        <p:nvSpPr>
          <p:cNvPr id="4" name="Slide Number Placeholder 3">
            <a:extLst>
              <a:ext uri="{FF2B5EF4-FFF2-40B4-BE49-F238E27FC236}">
                <a16:creationId xmlns:a16="http://schemas.microsoft.com/office/drawing/2014/main" id="{106CCE92-A60D-42BB-8E19-461D06B46FD8}"/>
              </a:ext>
            </a:extLst>
          </p:cNvPr>
          <p:cNvSpPr>
            <a:spLocks noGrp="1"/>
          </p:cNvSpPr>
          <p:nvPr>
            <p:ph type="sldNum" sz="quarter" idx="10"/>
          </p:nvPr>
        </p:nvSpPr>
        <p:spPr/>
        <p:txBody>
          <a:bodyPr/>
          <a:lstStyle/>
          <a:p>
            <a:pPr defTabSz="914377" eaLnBrk="0" hangingPunct="0">
              <a:defRPr/>
            </a:pPr>
            <a:fld id="{D0BE6F14-FF48-0F4F-A8AA-2E3F25371E4A}" type="slidenum">
              <a:rPr lang="en-US" sz="700">
                <a:solidFill>
                  <a:srgbClr val="7F7F7F"/>
                </a:solidFill>
                <a:latin typeface="Arial" pitchFamily="34" charset="0"/>
                <a:cs typeface="Arial" pitchFamily="34" charset="0"/>
              </a:rPr>
              <a:pPr defTabSz="914377" eaLnBrk="0" hangingPunct="0">
                <a:defRPr/>
              </a:pPr>
              <a:t>56</a:t>
            </a:fld>
            <a:endParaRPr lang="en-US" sz="700">
              <a:solidFill>
                <a:srgbClr val="7F7F7F"/>
              </a:solidFill>
              <a:latin typeface="Arial" pitchFamily="34" charset="0"/>
              <a:cs typeface="Arial" pitchFamily="34" charset="0"/>
            </a:endParaRPr>
          </a:p>
        </p:txBody>
      </p:sp>
      <p:sp>
        <p:nvSpPr>
          <p:cNvPr id="5" name="TextBox 4">
            <a:extLst>
              <a:ext uri="{FF2B5EF4-FFF2-40B4-BE49-F238E27FC236}">
                <a16:creationId xmlns:a16="http://schemas.microsoft.com/office/drawing/2014/main" id="{3338F0EF-6643-4DD3-8E58-B57355ABBAD5}"/>
              </a:ext>
            </a:extLst>
          </p:cNvPr>
          <p:cNvSpPr txBox="1"/>
          <p:nvPr/>
        </p:nvSpPr>
        <p:spPr>
          <a:xfrm>
            <a:off x="1625171" y="1059379"/>
            <a:ext cx="8591875" cy="276999"/>
          </a:xfrm>
          <a:prstGeom prst="rect">
            <a:avLst/>
          </a:prstGeom>
          <a:noFill/>
        </p:spPr>
        <p:txBody>
          <a:bodyPr wrap="square" rtlCol="0">
            <a:spAutoFit/>
          </a:bodyPr>
          <a:lstStyle/>
          <a:p>
            <a:r>
              <a:rPr lang="en-US" sz="1200" dirty="0">
                <a:solidFill>
                  <a:schemeClr val="tx2"/>
                </a:solidFill>
              </a:rPr>
              <a:t>  The </a:t>
            </a:r>
            <a:r>
              <a:rPr lang="en-US" sz="1200" dirty="0" err="1">
                <a:solidFill>
                  <a:schemeClr val="tx2"/>
                </a:solidFill>
              </a:rPr>
              <a:t>MVSExec</a:t>
            </a:r>
            <a:r>
              <a:rPr lang="en-US" sz="1200" dirty="0">
                <a:solidFill>
                  <a:schemeClr val="tx2"/>
                </a:solidFill>
              </a:rPr>
              <a:t> command is used to invoke a </a:t>
            </a:r>
            <a:r>
              <a:rPr lang="en-US" sz="1200" dirty="0" err="1">
                <a:solidFill>
                  <a:schemeClr val="tx2"/>
                </a:solidFill>
              </a:rPr>
              <a:t>zOS</a:t>
            </a:r>
            <a:r>
              <a:rPr lang="en-US" sz="1200" dirty="0">
                <a:solidFill>
                  <a:schemeClr val="tx2"/>
                </a:solidFill>
              </a:rPr>
              <a:t> program.</a:t>
            </a:r>
          </a:p>
        </p:txBody>
      </p:sp>
      <p:sp>
        <p:nvSpPr>
          <p:cNvPr id="6" name="Rectangle 5">
            <a:extLst>
              <a:ext uri="{FF2B5EF4-FFF2-40B4-BE49-F238E27FC236}">
                <a16:creationId xmlns:a16="http://schemas.microsoft.com/office/drawing/2014/main" id="{D61E1446-0C68-42C8-AAB9-F83BE3A086BB}"/>
              </a:ext>
            </a:extLst>
          </p:cNvPr>
          <p:cNvSpPr/>
          <p:nvPr/>
        </p:nvSpPr>
        <p:spPr>
          <a:xfrm>
            <a:off x="1729027" y="1563435"/>
            <a:ext cx="8488019" cy="4862870"/>
          </a:xfrm>
          <a:prstGeom prst="rect">
            <a:avLst/>
          </a:prstGeom>
        </p:spPr>
        <p:txBody>
          <a:bodyPr wrap="square">
            <a:spAutoFit/>
          </a:bodyPr>
          <a:lstStyle/>
          <a:p>
            <a:r>
              <a:rPr lang="en-US" sz="1000" dirty="0">
                <a:solidFill>
                  <a:srgbClr val="3F7F5F"/>
                </a:solidFill>
                <a:latin typeface="Consolas" panose="020B0609020204030204" pitchFamily="49" charset="0"/>
              </a:rPr>
              <a:t>// Standard Java API</a:t>
            </a:r>
          </a:p>
          <a:p>
            <a:r>
              <a:rPr lang="en-US" sz="1000" dirty="0" err="1">
                <a:solidFill>
                  <a:srgbClr val="000000"/>
                </a:solidFill>
                <a:latin typeface="Consolas" panose="020B0609020204030204" pitchFamily="49" charset="0"/>
              </a:rPr>
              <a:t>MVSExec</a:t>
            </a:r>
            <a:r>
              <a:rPr lang="en-US" sz="1000" dirty="0">
                <a:solidFill>
                  <a:srgbClr val="000000"/>
                </a:solidFill>
                <a:latin typeface="Consolas" panose="020B0609020204030204" pitchFamily="49" charset="0"/>
              </a:rPr>
              <a:t> </a:t>
            </a:r>
            <a:r>
              <a:rPr lang="en-US" sz="1000" b="1"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MVSExec</a:t>
            </a:r>
            <a:r>
              <a:rPr lang="en-US" sz="1000" b="1" dirty="0">
                <a:solidFill>
                  <a:srgbClr val="000000"/>
                </a:solidFill>
                <a:latin typeface="Consolas" panose="020B0609020204030204" pitchFamily="49" charset="0"/>
              </a:rPr>
              <a:t>();</a:t>
            </a:r>
          </a:p>
          <a:p>
            <a:r>
              <a:rPr lang="en-US" sz="1000" b="1" dirty="0" err="1">
                <a:solidFill>
                  <a:schemeClr val="tx2"/>
                </a:solidFill>
                <a:latin typeface="Consolas" panose="020B0609020204030204" pitchFamily="49" charset="0"/>
              </a:rPr>
              <a:t>compile</a:t>
            </a:r>
            <a:r>
              <a:rPr lang="en-US" sz="1000" b="1" dirty="0" err="1">
                <a:solidFill>
                  <a:srgbClr val="000000"/>
                </a:solidFill>
                <a:latin typeface="Consolas" panose="020B0609020204030204" pitchFamily="49" charset="0"/>
              </a:rPr>
              <a:t>.setPgm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"IGYCRCTL"</a:t>
            </a:r>
            <a:r>
              <a:rPr lang="en-US" sz="1000" b="1" dirty="0">
                <a:solidFill>
                  <a:srgbClr val="000000"/>
                </a:solidFill>
                <a:latin typeface="Consolas" panose="020B0609020204030204" pitchFamily="49" charset="0"/>
              </a:rPr>
              <a:t>);</a:t>
            </a:r>
          </a:p>
          <a:p>
            <a:r>
              <a:rPr lang="en-US" sz="1000" b="1" dirty="0" err="1">
                <a:solidFill>
                  <a:schemeClr val="tx2"/>
                </a:solidFill>
                <a:latin typeface="Consolas" panose="020B0609020204030204" pitchFamily="49" charset="0"/>
              </a:rPr>
              <a:t>compile</a:t>
            </a:r>
            <a:r>
              <a:rPr lang="en-US" sz="1000" b="1" dirty="0" err="1">
                <a:solidFill>
                  <a:srgbClr val="000000"/>
                </a:solidFill>
                <a:latin typeface="Consolas" panose="020B0609020204030204" pitchFamily="49" charset="0"/>
              </a:rPr>
              <a:t>.setParm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"LIB"</a:t>
            </a:r>
            <a:r>
              <a:rPr lang="en-US" sz="1000" b="1" dirty="0">
                <a:solidFill>
                  <a:srgbClr val="000000"/>
                </a:solidFill>
                <a:latin typeface="Consolas" panose="020B0609020204030204" pitchFamily="49" charset="0"/>
              </a:rPr>
              <a:t>);</a:t>
            </a:r>
          </a:p>
          <a:p>
            <a:r>
              <a:rPr lang="en-US" sz="1000" b="1" dirty="0" err="1">
                <a:solidFill>
                  <a:srgbClr val="7F0055"/>
                </a:solidFill>
                <a:latin typeface="Consolas" panose="020B0609020204030204" pitchFamily="49" charset="0"/>
              </a:rPr>
              <a:t>int</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 </a:t>
            </a:r>
            <a:r>
              <a:rPr lang="en-US" sz="1000" b="1" dirty="0" err="1">
                <a:solidFill>
                  <a:schemeClr val="tx2"/>
                </a:solidFill>
                <a:latin typeface="Consolas" panose="020B0609020204030204" pitchFamily="49" charset="0"/>
              </a:rPr>
              <a:t>compile</a:t>
            </a:r>
            <a:r>
              <a:rPr lang="en-US" sz="1000" b="1" dirty="0" err="1">
                <a:solidFill>
                  <a:srgbClr val="000000"/>
                </a:solidFill>
                <a:latin typeface="Consolas" panose="020B0609020204030204" pitchFamily="49" charset="0"/>
              </a:rPr>
              <a:t>.execute</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Supports setter method chaining</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MVSExec</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pgm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"IGYCRCTL"</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parm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"LIB"</a:t>
            </a:r>
            <a:r>
              <a:rPr lang="en-US" sz="1000" b="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def </a:t>
            </a:r>
            <a:r>
              <a:rPr lang="en-US" sz="1000" b="1" dirty="0" err="1">
                <a:solidFill>
                  <a:schemeClr val="tx2"/>
                </a:solidFill>
                <a:latin typeface="Consolas" panose="020B0609020204030204" pitchFamily="49" charset="0"/>
              </a:rPr>
              <a:t>rc</a:t>
            </a:r>
            <a:r>
              <a:rPr lang="en-US" sz="1000" b="1" dirty="0">
                <a:solidFill>
                  <a:srgbClr val="7F0055"/>
                </a:solidFill>
                <a:latin typeface="Consolas" panose="020B0609020204030204" pitchFamily="49" charset="0"/>
              </a:rPr>
              <a:t> = </a:t>
            </a:r>
            <a:r>
              <a:rPr lang="en-US" sz="1000" b="1" dirty="0" err="1">
                <a:solidFill>
                  <a:srgbClr val="7F0055"/>
                </a:solidFill>
                <a:latin typeface="Consolas" panose="020B0609020204030204" pitchFamily="49" charset="0"/>
              </a:rPr>
              <a:t>compile</a:t>
            </a:r>
            <a:r>
              <a:rPr lang="en-US" sz="1000" b="1" dirty="0" err="1">
                <a:solidFill>
                  <a:srgbClr val="000000"/>
                </a:solidFill>
                <a:latin typeface="Consolas" panose="020B0609020204030204" pitchFamily="49" charset="0"/>
              </a:rPr>
              <a:t>.execute</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endParaRPr lang="en-US" sz="1000" dirty="0">
              <a:solidFill>
                <a:srgbClr val="3F7F5F"/>
              </a:solidFill>
              <a:latin typeface="Consolas" panose="020B0609020204030204" pitchFamily="49" charset="0"/>
            </a:endParaRPr>
          </a:p>
          <a:p>
            <a:r>
              <a:rPr lang="en-US" sz="1000" dirty="0">
                <a:solidFill>
                  <a:srgbClr val="3F7F5F"/>
                </a:solidFill>
                <a:latin typeface="Consolas" panose="020B0609020204030204" pitchFamily="49" charset="0"/>
              </a:rPr>
              <a:t>// Creating DD Statements (Standard Java API)</a:t>
            </a:r>
          </a:p>
          <a:p>
            <a:r>
              <a:rPr lang="en-US" sz="1000" dirty="0" err="1">
                <a:solidFill>
                  <a:srgbClr val="000000"/>
                </a:solidFill>
                <a:latin typeface="Consolas" panose="020B0609020204030204" pitchFamily="49" charset="0"/>
              </a:rPr>
              <a:t>DDStatement</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sysin</a:t>
            </a:r>
            <a:r>
              <a:rPr lang="en-US" sz="1000"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sysin.setName</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"SYSIN"</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sysin.setDsn</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"USR1.BUILD.COBOL(HELLO)"</a:t>
            </a:r>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sysin.setOptions</a:t>
            </a:r>
            <a:r>
              <a:rPr lang="en-US" sz="1000" dirty="0">
                <a:solidFill>
                  <a:srgbClr val="000000"/>
                </a:solidFill>
                <a:latin typeface="Consolas" panose="020B0609020204030204" pitchFamily="49" charset="0"/>
              </a:rPr>
              <a:t>(</a:t>
            </a:r>
            <a:r>
              <a:rPr lang="en-US" sz="1000" dirty="0">
                <a:solidFill>
                  <a:srgbClr val="4169E1"/>
                </a:solidFill>
                <a:latin typeface="Consolas" panose="020B0609020204030204" pitchFamily="49" charset="0"/>
              </a:rPr>
              <a:t>"</a:t>
            </a:r>
            <a:r>
              <a:rPr lang="en-US" sz="1000" dirty="0" err="1">
                <a:solidFill>
                  <a:srgbClr val="4169E1"/>
                </a:solidFill>
                <a:latin typeface="Consolas" panose="020B0609020204030204" pitchFamily="49" charset="0"/>
              </a:rPr>
              <a:t>shr</a:t>
            </a:r>
            <a:r>
              <a:rPr lang="en-US" sz="1000" dirty="0">
                <a:solidFill>
                  <a:srgbClr val="4169E1"/>
                </a:solidFill>
                <a:latin typeface="Consolas" panose="020B0609020204030204" pitchFamily="49" charset="0"/>
              </a:rPr>
              <a:t>"</a:t>
            </a:r>
            <a:r>
              <a:rPr lang="en-US" sz="1000" dirty="0">
                <a:solidFill>
                  <a:srgbClr val="000000"/>
                </a:solidFill>
                <a:latin typeface="Consolas" panose="020B0609020204030204" pitchFamily="49" charset="0"/>
              </a:rPr>
              <a:t>);</a:t>
            </a:r>
          </a:p>
          <a:p>
            <a:r>
              <a:rPr lang="en-US" sz="1000" b="1" dirty="0" err="1">
                <a:solidFill>
                  <a:srgbClr val="7F0055"/>
                </a:solidFill>
                <a:latin typeface="Consolas" panose="020B0609020204030204" pitchFamily="49" charset="0"/>
              </a:rPr>
              <a:t>compile</a:t>
            </a:r>
            <a:r>
              <a:rPr lang="en-US" sz="1000" b="1" dirty="0" err="1">
                <a:solidFill>
                  <a:srgbClr val="000000"/>
                </a:solidFill>
                <a:latin typeface="Consolas" panose="020B0609020204030204" pitchFamily="49" charset="0"/>
              </a:rPr>
              <a:t>.addDDStatement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sysin</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Supports setter method chaining</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"SYSIN"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"USR1.BUILD.COBOL(HELLO)"</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endParaRPr lang="en-US" sz="1000" dirty="0">
              <a:latin typeface="Consolas" panose="020B0609020204030204" pitchFamily="49" charset="0"/>
            </a:endParaRPr>
          </a:p>
          <a:p>
            <a:endParaRPr lang="en-US" sz="1000" dirty="0">
              <a:solidFill>
                <a:srgbClr val="3F7F5F"/>
              </a:solidFill>
              <a:latin typeface="Consolas" panose="020B0609020204030204" pitchFamily="49" charset="0"/>
            </a:endParaRPr>
          </a:p>
          <a:p>
            <a:r>
              <a:rPr lang="en-US" sz="1000" dirty="0">
                <a:solidFill>
                  <a:srgbClr val="3F7F5F"/>
                </a:solidFill>
                <a:latin typeface="Consolas" panose="020B0609020204030204" pitchFamily="49" charset="0"/>
              </a:rPr>
              <a:t>// Define temporary datasets by omitting the dataset name (</a:t>
            </a:r>
            <a:r>
              <a:rPr lang="en-US" sz="1000" dirty="0" err="1">
                <a:solidFill>
                  <a:srgbClr val="3F7F5F"/>
                </a:solidFill>
                <a:latin typeface="Consolas" panose="020B0609020204030204" pitchFamily="49" charset="0"/>
              </a:rPr>
              <a:t>dsn</a:t>
            </a:r>
            <a:r>
              <a:rPr lang="en-US" sz="1000" dirty="0">
                <a:solidFill>
                  <a:srgbClr val="3F7F5F"/>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cyl</a:t>
            </a:r>
            <a:r>
              <a:rPr lang="en-US" sz="1000" b="1" i="1" dirty="0">
                <a:solidFill>
                  <a:srgbClr val="4169E1"/>
                </a:solidFill>
                <a:latin typeface="Consolas" panose="020B0609020204030204" pitchFamily="49" charset="0"/>
              </a:rPr>
              <a:t> space(5,5) unit(</a:t>
            </a:r>
            <a:r>
              <a:rPr lang="en-US" sz="1000" b="1" i="1" dirty="0" err="1">
                <a:solidFill>
                  <a:srgbClr val="4169E1"/>
                </a:solidFill>
                <a:latin typeface="Consolas" panose="020B0609020204030204" pitchFamily="49" charset="0"/>
              </a:rPr>
              <a:t>vio</a:t>
            </a:r>
            <a:r>
              <a:rPr lang="en-US" sz="1000" b="1" i="1" dirty="0">
                <a:solidFill>
                  <a:srgbClr val="4169E1"/>
                </a:solidFill>
                <a:latin typeface="Consolas" panose="020B0609020204030204" pitchFamily="49" charset="0"/>
              </a:rPr>
              <a:t>) new"</a:t>
            </a:r>
            <a:r>
              <a:rPr lang="en-US" sz="1000" b="1" i="1" dirty="0">
                <a:solidFill>
                  <a:srgbClr val="000000"/>
                </a:solidFill>
                <a:latin typeface="Consolas" panose="020B0609020204030204" pitchFamily="49" charset="0"/>
              </a:rPr>
              <a:t>))</a:t>
            </a:r>
          </a:p>
          <a:p>
            <a:endParaRPr lang="en-US" sz="1000" dirty="0">
              <a:latin typeface="Consolas" panose="020B0609020204030204" pitchFamily="49" charset="0"/>
            </a:endParaRPr>
          </a:p>
          <a:p>
            <a:endParaRPr lang="en-US" sz="1000" dirty="0">
              <a:solidFill>
                <a:srgbClr val="3F7F5F"/>
              </a:solidFill>
              <a:latin typeface="Consolas" panose="020B0609020204030204" pitchFamily="49" charset="0"/>
            </a:endParaRPr>
          </a:p>
          <a:p>
            <a:r>
              <a:rPr lang="en-US" sz="1000" dirty="0">
                <a:solidFill>
                  <a:srgbClr val="3F7F5F"/>
                </a:solidFill>
                <a:latin typeface="Consolas" panose="020B0609020204030204" pitchFamily="49" charset="0"/>
              </a:rPr>
              <a:t>// Define DD concatenations by omitting the DD Statement name. </a:t>
            </a:r>
          </a:p>
          <a:p>
            <a:r>
              <a:rPr lang="en-US" sz="1000" dirty="0">
                <a:solidFill>
                  <a:srgbClr val="3F7F5F"/>
                </a:solidFill>
                <a:latin typeface="Consolas" panose="020B0609020204030204" pitchFamily="49" charset="0"/>
              </a:rPr>
              <a:t>// The DD will be concatenated to the previously named DD Statement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"TASKLIB"</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"IGY.V4R2M0.SIGYCOMP"</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"DFH.V3R2M0.CICS.SDFHLOAD"</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"DSN.V9R1M0.SDSNLOAD"</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endParaRPr lang="en-US" sz="2400" dirty="0"/>
          </a:p>
        </p:txBody>
      </p:sp>
    </p:spTree>
    <p:extLst>
      <p:ext uri="{BB962C8B-B14F-4D97-AF65-F5344CB8AC3E}">
        <p14:creationId xmlns:p14="http://schemas.microsoft.com/office/powerpoint/2010/main" val="316020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70A9-E0C6-4EA3-A2AB-555D6F546517}"/>
              </a:ext>
            </a:extLst>
          </p:cNvPr>
          <p:cNvSpPr>
            <a:spLocks noGrp="1"/>
          </p:cNvSpPr>
          <p:nvPr>
            <p:ph type="title"/>
          </p:nvPr>
        </p:nvSpPr>
        <p:spPr>
          <a:xfrm>
            <a:off x="304800" y="543144"/>
            <a:ext cx="11582400" cy="437040"/>
          </a:xfrm>
        </p:spPr>
        <p:txBody>
          <a:bodyPr>
            <a:normAutofit fontScale="90000"/>
          </a:bodyPr>
          <a:lstStyle/>
          <a:p>
            <a:r>
              <a:rPr lang="en-US" dirty="0" err="1"/>
              <a:t>MVSExec</a:t>
            </a:r>
            <a:r>
              <a:rPr lang="en-US" dirty="0"/>
              <a:t> command (continued)</a:t>
            </a:r>
          </a:p>
        </p:txBody>
      </p:sp>
      <p:sp>
        <p:nvSpPr>
          <p:cNvPr id="4" name="Slide Number Placeholder 3">
            <a:extLst>
              <a:ext uri="{FF2B5EF4-FFF2-40B4-BE49-F238E27FC236}">
                <a16:creationId xmlns:a16="http://schemas.microsoft.com/office/drawing/2014/main" id="{106CCE92-A60D-42BB-8E19-461D06B46FD8}"/>
              </a:ext>
            </a:extLst>
          </p:cNvPr>
          <p:cNvSpPr>
            <a:spLocks noGrp="1"/>
          </p:cNvSpPr>
          <p:nvPr>
            <p:ph type="sldNum" sz="quarter" idx="10"/>
          </p:nvPr>
        </p:nvSpPr>
        <p:spPr/>
        <p:txBody>
          <a:bodyPr/>
          <a:lstStyle/>
          <a:p>
            <a:pPr defTabSz="914377" eaLnBrk="0" hangingPunct="0">
              <a:defRPr/>
            </a:pPr>
            <a:fld id="{D0BE6F14-FF48-0F4F-A8AA-2E3F25371E4A}" type="slidenum">
              <a:rPr lang="en-US" sz="700">
                <a:solidFill>
                  <a:srgbClr val="7F7F7F"/>
                </a:solidFill>
                <a:latin typeface="Arial" pitchFamily="34" charset="0"/>
                <a:cs typeface="Arial" pitchFamily="34" charset="0"/>
              </a:rPr>
              <a:pPr defTabSz="914377" eaLnBrk="0" hangingPunct="0">
                <a:defRPr/>
              </a:pPr>
              <a:t>57</a:t>
            </a:fld>
            <a:endParaRPr lang="en-US" sz="700">
              <a:solidFill>
                <a:srgbClr val="7F7F7F"/>
              </a:solidFill>
              <a:latin typeface="Arial" pitchFamily="34" charset="0"/>
              <a:cs typeface="Arial" pitchFamily="34" charset="0"/>
            </a:endParaRPr>
          </a:p>
        </p:txBody>
      </p:sp>
      <p:sp>
        <p:nvSpPr>
          <p:cNvPr id="7" name="Rectangle 6">
            <a:extLst>
              <a:ext uri="{FF2B5EF4-FFF2-40B4-BE49-F238E27FC236}">
                <a16:creationId xmlns:a16="http://schemas.microsoft.com/office/drawing/2014/main" id="{3C701302-EDD7-4EFD-B1C3-97668CE0E377}"/>
              </a:ext>
            </a:extLst>
          </p:cNvPr>
          <p:cNvSpPr/>
          <p:nvPr/>
        </p:nvSpPr>
        <p:spPr>
          <a:xfrm>
            <a:off x="1660236" y="1609051"/>
            <a:ext cx="8231832" cy="4708981"/>
          </a:xfrm>
          <a:prstGeom prst="rect">
            <a:avLst/>
          </a:prstGeom>
          <a:ln>
            <a:solidFill>
              <a:srgbClr val="8C9494"/>
            </a:solidFill>
          </a:ln>
        </p:spPr>
        <p:txBody>
          <a:bodyPr wrap="square">
            <a:spAutoFit/>
          </a:bodyPr>
          <a:lstStyle/>
          <a:p>
            <a:r>
              <a:rPr lang="en-US" sz="1000" dirty="0">
                <a:solidFill>
                  <a:srgbClr val="3F7F5F"/>
                </a:solidFill>
                <a:latin typeface="Consolas" panose="020B0609020204030204" pitchFamily="49" charset="0"/>
              </a:rPr>
              <a:t>// Compile a COBOL program</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tempOpts</a:t>
            </a:r>
            <a:r>
              <a:rPr lang="en-US" sz="1000" b="1" dirty="0">
                <a:solidFill>
                  <a:srgbClr val="000000"/>
                </a:solidFill>
                <a:latin typeface="Consolas" panose="020B0609020204030204" pitchFamily="49" charset="0"/>
              </a:rPr>
              <a:t> = </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cyl</a:t>
            </a:r>
            <a:r>
              <a:rPr lang="en-US" sz="1000" b="1" dirty="0">
                <a:solidFill>
                  <a:srgbClr val="4169E1"/>
                </a:solidFill>
                <a:latin typeface="Consolas" panose="020B0609020204030204" pitchFamily="49" charset="0"/>
              </a:rPr>
              <a:t> space(5,5) unit(</a:t>
            </a:r>
            <a:r>
              <a:rPr lang="en-US" sz="1000" b="1" dirty="0" err="1">
                <a:solidFill>
                  <a:srgbClr val="4169E1"/>
                </a:solidFill>
                <a:latin typeface="Consolas" panose="020B0609020204030204" pitchFamily="49" charset="0"/>
              </a:rPr>
              <a:t>vio</a:t>
            </a:r>
            <a:r>
              <a:rPr lang="en-US" sz="1000" b="1" dirty="0">
                <a:solidFill>
                  <a:srgbClr val="4169E1"/>
                </a:solidFill>
                <a:latin typeface="Consolas" panose="020B0609020204030204" pitchFamily="49" charset="0"/>
              </a:rPr>
              <a:t>) new"</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MVSExec</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pgm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"IGYCRCTL"</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parm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"LIB"</a:t>
            </a:r>
            <a:r>
              <a:rPr lang="en-US" sz="1000" b="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"SYSIN"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"USR1.BUILD.COBOL(HELLO)"</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"SYSLIN"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"USR1.BUILD.OBJ(HELLO)"</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"SYSUT2"</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"SYSUT3"</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"SYSUT4"</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"SYSUT5"</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"SYSUT6"</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"SYSUT7"</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"SYSUT8"</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"SYSUT9"</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"SYSUT10"</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"SYSUT11"</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"SYSUT12"</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"SYSUT13"</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"SYSUT14"</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"SYSUT15"</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"SYSUT16"</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"SYSUT17"</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"SYSMDECK"</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tempOpts</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"TASKLIB"</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"IGY.V6R1M0.SIGYCOMP"</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 </a:t>
            </a:r>
            <a:r>
              <a:rPr lang="en-US" sz="1000" b="1" dirty="0" err="1">
                <a:solidFill>
                  <a:srgbClr val="7F0055"/>
                </a:solidFill>
                <a:latin typeface="Consolas" panose="020B0609020204030204" pitchFamily="49" charset="0"/>
              </a:rPr>
              <a:t>compile</a:t>
            </a:r>
            <a:r>
              <a:rPr lang="en-US" sz="1000" b="1" dirty="0" err="1">
                <a:solidFill>
                  <a:srgbClr val="000000"/>
                </a:solidFill>
                <a:latin typeface="Consolas" panose="020B0609020204030204" pitchFamily="49" charset="0"/>
              </a:rPr>
              <a:t>.execute</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b="1" dirty="0">
                <a:solidFill>
                  <a:srgbClr val="7F0055"/>
                </a:solidFill>
                <a:latin typeface="Consolas" panose="020B0609020204030204" pitchFamily="49" charset="0"/>
              </a:rPr>
              <a:t>if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&gt; 4)</a:t>
            </a:r>
          </a:p>
          <a:p>
            <a:r>
              <a:rPr lang="en-US" sz="1000" dirty="0">
                <a:solidFill>
                  <a:srgbClr val="000000"/>
                </a:solidFill>
                <a:latin typeface="Consolas" panose="020B0609020204030204" pitchFamily="49" charset="0"/>
              </a:rPr>
              <a:t>    </a:t>
            </a:r>
            <a:r>
              <a:rPr lang="en-US" sz="1000" i="1" dirty="0" err="1">
                <a:solidFill>
                  <a:srgbClr val="555555"/>
                </a:solidFill>
                <a:latin typeface="Consolas" panose="020B0609020204030204" pitchFamily="49" charset="0"/>
              </a:rPr>
              <a:t>println</a:t>
            </a:r>
            <a:r>
              <a:rPr lang="en-US" sz="1000" i="1" dirty="0">
                <a:solidFill>
                  <a:srgbClr val="000000"/>
                </a:solidFill>
                <a:latin typeface="Consolas" panose="020B0609020204030204" pitchFamily="49" charset="0"/>
              </a:rPr>
              <a:t>(</a:t>
            </a:r>
            <a:r>
              <a:rPr lang="en-US" sz="1000" i="1" dirty="0">
                <a:solidFill>
                  <a:srgbClr val="4169E1"/>
                </a:solidFill>
                <a:latin typeface="Consolas" panose="020B0609020204030204" pitchFamily="49" charset="0"/>
              </a:rPr>
              <a:t>"Compile failed!  RC=$</a:t>
            </a:r>
            <a:r>
              <a:rPr lang="en-US" sz="1000" i="1" dirty="0" err="1">
                <a:solidFill>
                  <a:srgbClr val="4169E1"/>
                </a:solidFill>
                <a:latin typeface="Consolas" panose="020B0609020204030204" pitchFamily="49" charset="0"/>
              </a:rPr>
              <a:t>rc</a:t>
            </a:r>
            <a:r>
              <a:rPr lang="en-US" sz="1000" i="1" dirty="0">
                <a:solidFill>
                  <a:srgbClr val="4169E1"/>
                </a:solidFill>
                <a:latin typeface="Consolas" panose="020B0609020204030204" pitchFamily="49" charset="0"/>
              </a:rPr>
              <a:t>"</a:t>
            </a:r>
            <a:r>
              <a:rPr lang="en-US" sz="1000" i="1"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else</a:t>
            </a:r>
          </a:p>
          <a:p>
            <a:r>
              <a:rPr lang="en-US" sz="1000" dirty="0">
                <a:solidFill>
                  <a:srgbClr val="000000"/>
                </a:solidFill>
                <a:latin typeface="Consolas" panose="020B0609020204030204" pitchFamily="49" charset="0"/>
              </a:rPr>
              <a:t>    </a:t>
            </a:r>
            <a:r>
              <a:rPr lang="en-US" sz="1000" i="1" dirty="0" err="1">
                <a:solidFill>
                  <a:srgbClr val="555555"/>
                </a:solidFill>
                <a:latin typeface="Consolas" panose="020B0609020204030204" pitchFamily="49" charset="0"/>
              </a:rPr>
              <a:t>println</a:t>
            </a:r>
            <a:r>
              <a:rPr lang="en-US" sz="1000" i="1" dirty="0">
                <a:solidFill>
                  <a:srgbClr val="000000"/>
                </a:solidFill>
                <a:latin typeface="Consolas" panose="020B0609020204030204" pitchFamily="49" charset="0"/>
              </a:rPr>
              <a:t>(</a:t>
            </a:r>
            <a:r>
              <a:rPr lang="en-US" sz="1000" i="1" dirty="0">
                <a:solidFill>
                  <a:srgbClr val="4169E1"/>
                </a:solidFill>
                <a:latin typeface="Consolas" panose="020B0609020204030204" pitchFamily="49" charset="0"/>
              </a:rPr>
              <a:t>"Compile successful!  RC=$</a:t>
            </a:r>
            <a:r>
              <a:rPr lang="en-US" sz="1000" i="1" dirty="0" err="1">
                <a:solidFill>
                  <a:srgbClr val="4169E1"/>
                </a:solidFill>
                <a:latin typeface="Consolas" panose="020B0609020204030204" pitchFamily="49" charset="0"/>
              </a:rPr>
              <a:t>rc</a:t>
            </a:r>
            <a:r>
              <a:rPr lang="en-US" sz="1000" i="1" dirty="0">
                <a:solidFill>
                  <a:srgbClr val="4169E1"/>
                </a:solidFill>
                <a:latin typeface="Consolas" panose="020B0609020204030204" pitchFamily="49" charset="0"/>
              </a:rPr>
              <a:t>"</a:t>
            </a:r>
            <a:r>
              <a:rPr lang="en-US" sz="1000" i="1" dirty="0">
                <a:solidFill>
                  <a:srgbClr val="000000"/>
                </a:solidFill>
                <a:latin typeface="Consolas" panose="020B0609020204030204" pitchFamily="49" charset="0"/>
              </a:rPr>
              <a:t>)</a:t>
            </a:r>
            <a:endParaRPr lang="en-US" sz="2400" dirty="0"/>
          </a:p>
        </p:txBody>
      </p:sp>
      <p:sp>
        <p:nvSpPr>
          <p:cNvPr id="8" name="TextBox 7">
            <a:extLst>
              <a:ext uri="{FF2B5EF4-FFF2-40B4-BE49-F238E27FC236}">
                <a16:creationId xmlns:a16="http://schemas.microsoft.com/office/drawing/2014/main" id="{AF20F0DE-BD97-4ADB-803E-FC0164E3603D}"/>
              </a:ext>
            </a:extLst>
          </p:cNvPr>
          <p:cNvSpPr txBox="1"/>
          <p:nvPr/>
        </p:nvSpPr>
        <p:spPr>
          <a:xfrm>
            <a:off x="1588225" y="1159046"/>
            <a:ext cx="8591875" cy="276999"/>
          </a:xfrm>
          <a:prstGeom prst="rect">
            <a:avLst/>
          </a:prstGeom>
          <a:noFill/>
        </p:spPr>
        <p:txBody>
          <a:bodyPr wrap="square" rtlCol="0">
            <a:spAutoFit/>
          </a:bodyPr>
          <a:lstStyle/>
          <a:p>
            <a:r>
              <a:rPr lang="en-US" sz="1200" dirty="0">
                <a:solidFill>
                  <a:schemeClr val="tx2"/>
                </a:solidFill>
              </a:rPr>
              <a:t>  ** Note that “TASKLIB” replaces the JCL “STEPLIB”</a:t>
            </a:r>
          </a:p>
        </p:txBody>
      </p:sp>
    </p:spTree>
    <p:extLst>
      <p:ext uri="{BB962C8B-B14F-4D97-AF65-F5344CB8AC3E}">
        <p14:creationId xmlns:p14="http://schemas.microsoft.com/office/powerpoint/2010/main" val="6243919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B76C3-8968-4E31-9DAF-0B5770CF274B}"/>
              </a:ext>
            </a:extLst>
          </p:cNvPr>
          <p:cNvSpPr>
            <a:spLocks noGrp="1"/>
          </p:cNvSpPr>
          <p:nvPr>
            <p:ph type="title"/>
          </p:nvPr>
        </p:nvSpPr>
        <p:spPr>
          <a:xfrm>
            <a:off x="304800" y="674627"/>
            <a:ext cx="11582400" cy="437040"/>
          </a:xfrm>
        </p:spPr>
        <p:txBody>
          <a:bodyPr>
            <a:normAutofit fontScale="90000"/>
          </a:bodyPr>
          <a:lstStyle/>
          <a:p>
            <a:r>
              <a:rPr lang="en-US" dirty="0"/>
              <a:t>MVSJob</a:t>
            </a:r>
          </a:p>
        </p:txBody>
      </p:sp>
      <p:sp>
        <p:nvSpPr>
          <p:cNvPr id="4" name="Slide Number Placeholder 3">
            <a:extLst>
              <a:ext uri="{FF2B5EF4-FFF2-40B4-BE49-F238E27FC236}">
                <a16:creationId xmlns:a16="http://schemas.microsoft.com/office/drawing/2014/main" id="{9E8F8C88-C83D-4B51-B262-C5738E019CBE}"/>
              </a:ext>
            </a:extLst>
          </p:cNvPr>
          <p:cNvSpPr>
            <a:spLocks noGrp="1"/>
          </p:cNvSpPr>
          <p:nvPr>
            <p:ph type="sldNum" sz="quarter" idx="10"/>
          </p:nvPr>
        </p:nvSpPr>
        <p:spPr/>
        <p:txBody>
          <a:bodyPr/>
          <a:lstStyle/>
          <a:p>
            <a:fld id="{D0BE6F14-FF48-0F4F-A8AA-2E3F25371E4A}" type="slidenum">
              <a:rPr lang="en-US" smtClean="0"/>
              <a:pPr/>
              <a:t>58</a:t>
            </a:fld>
            <a:endParaRPr lang="en-US"/>
          </a:p>
        </p:txBody>
      </p:sp>
      <p:sp>
        <p:nvSpPr>
          <p:cNvPr id="5" name="TextBox 4">
            <a:extLst>
              <a:ext uri="{FF2B5EF4-FFF2-40B4-BE49-F238E27FC236}">
                <a16:creationId xmlns:a16="http://schemas.microsoft.com/office/drawing/2014/main" id="{11AF6866-85DB-4C4A-A8B2-ED183DF658A3}"/>
              </a:ext>
            </a:extLst>
          </p:cNvPr>
          <p:cNvSpPr txBox="1"/>
          <p:nvPr/>
        </p:nvSpPr>
        <p:spPr>
          <a:xfrm>
            <a:off x="1699063" y="1111667"/>
            <a:ext cx="8591875" cy="830997"/>
          </a:xfrm>
          <a:prstGeom prst="rect">
            <a:avLst/>
          </a:prstGeom>
          <a:noFill/>
        </p:spPr>
        <p:txBody>
          <a:bodyPr wrap="square" rtlCol="0">
            <a:spAutoFit/>
          </a:bodyPr>
          <a:lstStyle/>
          <a:p>
            <a:r>
              <a:rPr lang="en-US" sz="1200" dirty="0">
                <a:solidFill>
                  <a:schemeClr val="tx2"/>
                </a:solidFill>
              </a:rPr>
              <a:t>  The purpose of MVSJob is to clean up passed temporary DD Statements. </a:t>
            </a:r>
          </a:p>
          <a:p>
            <a:r>
              <a:rPr lang="en-US" sz="1200" dirty="0">
                <a:solidFill>
                  <a:schemeClr val="tx2"/>
                </a:solidFill>
              </a:rPr>
              <a:t>   *  DD Statements are allocated at the beginning of the </a:t>
            </a:r>
            <a:r>
              <a:rPr lang="en-US" sz="1200" dirty="0" err="1">
                <a:solidFill>
                  <a:schemeClr val="tx2"/>
                </a:solidFill>
              </a:rPr>
              <a:t>MVSExec</a:t>
            </a:r>
            <a:r>
              <a:rPr lang="en-US" sz="1200" dirty="0">
                <a:solidFill>
                  <a:schemeClr val="tx2"/>
                </a:solidFill>
              </a:rPr>
              <a:t> command and freed automatically at the end</a:t>
            </a:r>
          </a:p>
          <a:p>
            <a:r>
              <a:rPr lang="en-US" sz="1200" dirty="0">
                <a:solidFill>
                  <a:schemeClr val="tx2"/>
                </a:solidFill>
              </a:rPr>
              <a:t>   *  DD Statements with temporary datasets can be passed to following </a:t>
            </a:r>
            <a:r>
              <a:rPr lang="en-US" sz="1200" dirty="0" err="1">
                <a:solidFill>
                  <a:schemeClr val="tx2"/>
                </a:solidFill>
              </a:rPr>
              <a:t>MVSExec</a:t>
            </a:r>
            <a:r>
              <a:rPr lang="en-US" sz="1200" dirty="0">
                <a:solidFill>
                  <a:schemeClr val="tx2"/>
                </a:solidFill>
              </a:rPr>
              <a:t> commands by adding .pass(true)</a:t>
            </a:r>
          </a:p>
          <a:p>
            <a:r>
              <a:rPr lang="en-US" sz="1200" dirty="0">
                <a:solidFill>
                  <a:schemeClr val="tx2"/>
                </a:solidFill>
              </a:rPr>
              <a:t>   * The MVSJob is used to determine when to free passed temporary DD Statements</a:t>
            </a:r>
          </a:p>
        </p:txBody>
      </p:sp>
      <p:sp>
        <p:nvSpPr>
          <p:cNvPr id="6" name="Rectangle 5">
            <a:extLst>
              <a:ext uri="{FF2B5EF4-FFF2-40B4-BE49-F238E27FC236}">
                <a16:creationId xmlns:a16="http://schemas.microsoft.com/office/drawing/2014/main" id="{EA0C3A42-7247-4169-A5BA-4E71EEF99C13}"/>
              </a:ext>
            </a:extLst>
          </p:cNvPr>
          <p:cNvSpPr/>
          <p:nvPr/>
        </p:nvSpPr>
        <p:spPr>
          <a:xfrm>
            <a:off x="1866001" y="2126927"/>
            <a:ext cx="8136904" cy="4924425"/>
          </a:xfrm>
          <a:prstGeom prst="rect">
            <a:avLst/>
          </a:prstGeom>
        </p:spPr>
        <p:txBody>
          <a:bodyPr wrap="square">
            <a:spAutoFit/>
          </a:bodyPr>
          <a:lstStyle/>
          <a:p>
            <a:r>
              <a:rPr lang="en-US" sz="1000" dirty="0">
                <a:solidFill>
                  <a:srgbClr val="3F7F5F"/>
                </a:solidFill>
                <a:latin typeface="Consolas" panose="020B0609020204030204" pitchFamily="49" charset="0"/>
              </a:rPr>
              <a:t>// Example of passing the SYSLIN from the compiler to the Link-Editor</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MVSExec</a:t>
            </a:r>
            <a:r>
              <a:rPr lang="en-US" sz="1000" b="1" dirty="0">
                <a:solidFill>
                  <a:srgbClr val="000000"/>
                </a:solidFill>
                <a:latin typeface="Consolas" panose="020B0609020204030204" pitchFamily="49" charset="0"/>
              </a:rPr>
              <a:t>().file(file).</a:t>
            </a:r>
            <a:r>
              <a:rPr lang="en-US" sz="1000" b="1" dirty="0" err="1">
                <a:solidFill>
                  <a:srgbClr val="000000"/>
                </a:solidFill>
                <a:latin typeface="Consolas" panose="020B0609020204030204" pitchFamily="49" charset="0"/>
              </a:rPr>
              <a:t>pgm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"IGYCRCTL"</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parm</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compileParms</a:t>
            </a:r>
            <a:r>
              <a:rPr lang="en-US" sz="1000" b="1" dirty="0">
                <a:solidFill>
                  <a:srgbClr val="000000"/>
                </a:solidFill>
                <a:latin typeface="Consolas" panose="020B0609020204030204" pitchFamily="49" charset="0"/>
              </a:rPr>
              <a:t>)</a:t>
            </a:r>
          </a:p>
          <a:p>
            <a:r>
              <a:rPr lang="en-US" sz="1000"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"SYSIN"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cobolPDS</a:t>
            </a:r>
            <a:r>
              <a:rPr lang="en-US" sz="1000" b="1" dirty="0">
                <a:solidFill>
                  <a:srgbClr val="4169E1"/>
                </a:solidFill>
                <a:latin typeface="Consolas" panose="020B0609020204030204" pitchFamily="49" charset="0"/>
              </a:rPr>
              <a:t>($member)"</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"SYSLIN"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"&amp;&amp;TEMPOBJ"</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tempCreateOptions</a:t>
            </a:r>
            <a:r>
              <a:rPr lang="en-US" sz="1000" b="1" i="1" dirty="0">
                <a:solidFill>
                  <a:srgbClr val="000000"/>
                </a:solidFill>
                <a:latin typeface="Consolas" panose="020B0609020204030204" pitchFamily="49" charset="0"/>
              </a:rPr>
              <a:t>).pass(</a:t>
            </a:r>
            <a:r>
              <a:rPr lang="en-US" sz="1000" b="1" i="1" dirty="0">
                <a:solidFill>
                  <a:srgbClr val="7F0055"/>
                </a:solidFill>
                <a:latin typeface="Consolas" panose="020B0609020204030204" pitchFamily="49" charset="0"/>
              </a:rPr>
              <a:t>true</a:t>
            </a:r>
            <a:r>
              <a:rPr lang="en-US" sz="1000" b="1" i="1" dirty="0">
                <a:solidFill>
                  <a:srgbClr val="000000"/>
                </a:solidFill>
                <a:latin typeface="Consolas" panose="020B0609020204030204" pitchFamily="49" charset="0"/>
              </a:rPr>
              <a:t>))</a:t>
            </a:r>
          </a:p>
          <a:p>
            <a:r>
              <a:rPr lang="en-US" sz="1000"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"SYSPRINT"</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tempCreateOptions</a:t>
            </a:r>
            <a:r>
              <a:rPr lang="en-US" sz="1000" b="1" i="1" dirty="0">
                <a:solidFill>
                  <a:srgbClr val="000000"/>
                </a:solidFill>
                <a:latin typeface="Consolas" panose="020B0609020204030204" pitchFamily="49" charset="0"/>
              </a:rPr>
              <a:t>))</a:t>
            </a:r>
          </a:p>
          <a:p>
            <a:r>
              <a:rPr lang="en-US" sz="1000" dirty="0">
                <a:solidFill>
                  <a:schemeClr val="tx2"/>
                </a:solidFill>
                <a:latin typeface="Consolas" panose="020B0609020204030204" pitchFamily="49" charset="0"/>
              </a:rPr>
              <a:t>compile</a:t>
            </a:r>
            <a:r>
              <a:rPr lang="en-US" sz="1000" b="1" dirty="0">
                <a:solidFill>
                  <a:srgbClr val="000000"/>
                </a:solidFill>
                <a:latin typeface="Consolas" panose="020B0609020204030204" pitchFamily="49" charset="0"/>
              </a:rPr>
              <a: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tempCreateOptions</a:t>
            </a:r>
            <a:r>
              <a:rPr lang="en-US" sz="1000" b="1" i="1" dirty="0">
                <a:solidFill>
                  <a:srgbClr val="000000"/>
                </a:solidFill>
                <a:latin typeface="Consolas" panose="020B0609020204030204" pitchFamily="49" charset="0"/>
              </a:rPr>
              <a:t>))</a:t>
            </a:r>
          </a:p>
          <a:p>
            <a:r>
              <a:rPr lang="en-US" sz="1000" dirty="0">
                <a:latin typeface="Consolas" panose="020B0609020204030204" pitchFamily="49" charset="0"/>
              </a:rPr>
              <a:t>. . .</a:t>
            </a:r>
          </a:p>
          <a:p>
            <a:endParaRPr lang="en-US" sz="1000" dirty="0">
              <a:latin typeface="Consolas" panose="020B0609020204030204" pitchFamily="49" charset="0"/>
            </a:endParaRP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linkedit</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MVSExec</a:t>
            </a:r>
            <a:r>
              <a:rPr lang="en-US" sz="1000" b="1" dirty="0">
                <a:solidFill>
                  <a:srgbClr val="000000"/>
                </a:solidFill>
                <a:latin typeface="Consolas" panose="020B0609020204030204" pitchFamily="49" charset="0"/>
              </a:rPr>
              <a:t>().file(file).</a:t>
            </a:r>
            <a:r>
              <a:rPr lang="en-US" sz="1000" b="1" dirty="0" err="1">
                <a:solidFill>
                  <a:srgbClr val="000000"/>
                </a:solidFill>
                <a:latin typeface="Consolas" panose="020B0609020204030204" pitchFamily="49" charset="0"/>
              </a:rPr>
              <a:t>pgm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"IEWBLINK"</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parm</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"MAP,RENT,COMPAT(PM5)"</a:t>
            </a:r>
            <a:r>
              <a:rPr lang="en-US" sz="1000" b="1"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linkedit.dd(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"SYSLMOD"</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a:solidFill>
                  <a:srgbClr val="4169E1"/>
                </a:solidFill>
                <a:latin typeface="Consolas" panose="020B0609020204030204" pitchFamily="49" charset="0"/>
              </a:rPr>
              <a:t>"$</a:t>
            </a:r>
            <a:r>
              <a:rPr lang="en-US" sz="1000" b="1" dirty="0" err="1">
                <a:solidFill>
                  <a:srgbClr val="4169E1"/>
                </a:solidFill>
                <a:latin typeface="Consolas" panose="020B0609020204030204" pitchFamily="49" charset="0"/>
              </a:rPr>
              <a:t>loadPDS</a:t>
            </a:r>
            <a:r>
              <a:rPr lang="en-US" sz="1000" b="1" dirty="0">
                <a:solidFill>
                  <a:srgbClr val="4169E1"/>
                </a:solidFill>
                <a:latin typeface="Consolas" panose="020B0609020204030204" pitchFamily="49" charset="0"/>
              </a:rPr>
              <a:t>($member)"</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linkedit.dd(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"SYSPRINT"</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tempCreateOptions</a:t>
            </a:r>
            <a:r>
              <a:rPr lang="en-US" sz="1000" b="1" i="1"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linkedit.dd(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"SYSUT1"</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err="1">
                <a:solidFill>
                  <a:srgbClr val="000000"/>
                </a:solidFill>
                <a:latin typeface="Consolas" panose="020B0609020204030204" pitchFamily="49" charset="0"/>
              </a:rPr>
              <a:t>tempCreateOptions</a:t>
            </a:r>
            <a:r>
              <a:rPr lang="en-US" sz="1000" b="1" i="1"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linkedit.dd(</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DDStatement</a:t>
            </a:r>
            <a:r>
              <a:rPr lang="en-US" sz="1000" b="1" dirty="0">
                <a:solidFill>
                  <a:srgbClr val="000000"/>
                </a:solidFill>
                <a:latin typeface="Consolas" panose="020B0609020204030204" pitchFamily="49" charset="0"/>
              </a:rPr>
              <a:t>().name(</a:t>
            </a:r>
            <a:r>
              <a:rPr lang="en-US" sz="1000" b="1" dirty="0">
                <a:solidFill>
                  <a:srgbClr val="4169E1"/>
                </a:solidFill>
                <a:latin typeface="Consolas" panose="020B0609020204030204" pitchFamily="49" charset="0"/>
              </a:rPr>
              <a:t>"SYSLIB"</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dsn</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objectPDS</a:t>
            </a:r>
            <a:r>
              <a:rPr lang="en-US" sz="1000" b="1" dirty="0">
                <a:solidFill>
                  <a:srgbClr val="000000"/>
                </a:solidFill>
                <a:latin typeface="Consolas" panose="020B0609020204030204" pitchFamily="49" charset="0"/>
              </a:rPr>
              <a:t>).</a:t>
            </a:r>
            <a:r>
              <a:rPr lang="en-US" sz="1000" b="1" i="1" dirty="0">
                <a:solidFill>
                  <a:srgbClr val="555555"/>
                </a:solidFill>
                <a:latin typeface="Consolas" panose="020B0609020204030204" pitchFamily="49" charset="0"/>
              </a:rPr>
              <a:t>options</a:t>
            </a:r>
            <a:r>
              <a:rPr lang="en-US" sz="1000" b="1" i="1" dirty="0">
                <a:solidFill>
                  <a:srgbClr val="000000"/>
                </a:solidFill>
                <a:latin typeface="Consolas" panose="020B0609020204030204" pitchFamily="49" charset="0"/>
              </a:rPr>
              <a:t>(</a:t>
            </a:r>
            <a:r>
              <a:rPr lang="en-US" sz="1000" b="1" i="1" dirty="0">
                <a:solidFill>
                  <a:srgbClr val="4169E1"/>
                </a:solidFill>
                <a:latin typeface="Consolas" panose="020B0609020204030204" pitchFamily="49" charset="0"/>
              </a:rPr>
              <a:t>"</a:t>
            </a:r>
            <a:r>
              <a:rPr lang="en-US" sz="1000" b="1" i="1" dirty="0" err="1">
                <a:solidFill>
                  <a:srgbClr val="4169E1"/>
                </a:solidFill>
                <a:latin typeface="Consolas" panose="020B0609020204030204" pitchFamily="49" charset="0"/>
              </a:rPr>
              <a:t>shr</a:t>
            </a:r>
            <a:r>
              <a:rPr lang="en-US" sz="1000" b="1" i="1" dirty="0">
                <a:solidFill>
                  <a:srgbClr val="4169E1"/>
                </a:solidFill>
                <a:latin typeface="Consolas" panose="020B0609020204030204" pitchFamily="49" charset="0"/>
              </a:rPr>
              <a:t>"</a:t>
            </a:r>
            <a:r>
              <a:rPr lang="en-US" sz="1000" b="1" i="1" dirty="0">
                <a:solidFill>
                  <a:srgbClr val="000000"/>
                </a:solidFill>
                <a:latin typeface="Consolas" panose="020B0609020204030204" pitchFamily="49" charset="0"/>
              </a:rPr>
              <a:t>))</a:t>
            </a:r>
          </a:p>
          <a:p>
            <a:endParaRPr lang="en-US" sz="1000" dirty="0">
              <a:latin typeface="Consolas" panose="020B0609020204030204" pitchFamily="49" charset="0"/>
            </a:endParaRP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Usage #1 : use start() and stop() to set the boundaries of the passed DD statements</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job = MVSJob()</a:t>
            </a:r>
          </a:p>
          <a:p>
            <a:r>
              <a:rPr lang="en-US" sz="1000" dirty="0" err="1">
                <a:solidFill>
                  <a:srgbClr val="000000"/>
                </a:solidFill>
                <a:latin typeface="Consolas" panose="020B0609020204030204" pitchFamily="49" charset="0"/>
              </a:rPr>
              <a:t>job.start</a:t>
            </a:r>
            <a:r>
              <a:rPr lang="en-US" sz="1000" dirty="0">
                <a:solidFill>
                  <a:srgbClr val="000000"/>
                </a:solidFill>
                <a:latin typeface="Consolas" panose="020B0609020204030204" pitchFamily="49" charset="0"/>
              </a:rPr>
              <a:t>()</a:t>
            </a: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 </a:t>
            </a:r>
            <a:r>
              <a:rPr lang="en-US" sz="1000" b="1" dirty="0" err="1">
                <a:solidFill>
                  <a:srgbClr val="7F0055"/>
                </a:solidFill>
                <a:latin typeface="Consolas" panose="020B0609020204030204" pitchFamily="49" charset="0"/>
              </a:rPr>
              <a:t>compile</a:t>
            </a:r>
            <a:r>
              <a:rPr lang="en-US" sz="1000" b="1" dirty="0" err="1">
                <a:solidFill>
                  <a:srgbClr val="000000"/>
                </a:solidFill>
                <a:latin typeface="Consolas" panose="020B0609020204030204" pitchFamily="49" charset="0"/>
              </a:rPr>
              <a:t>.execute</a:t>
            </a:r>
            <a:r>
              <a:rPr lang="en-US" sz="1000" b="1" dirty="0">
                <a:solidFill>
                  <a:srgbClr val="000000"/>
                </a:solidFill>
                <a:latin typeface="Consolas" panose="020B0609020204030204" pitchFamily="49" charset="0"/>
              </a:rPr>
              <a:t>()</a:t>
            </a:r>
          </a:p>
          <a:p>
            <a:endParaRPr lang="en-US" sz="1000" dirty="0">
              <a:latin typeface="Consolas" panose="020B0609020204030204" pitchFamily="49" charset="0"/>
            </a:endParaRPr>
          </a:p>
          <a:p>
            <a:r>
              <a:rPr lang="en-US" sz="1000" b="1" dirty="0">
                <a:solidFill>
                  <a:srgbClr val="7F0055"/>
                </a:solidFill>
                <a:latin typeface="Consolas" panose="020B0609020204030204" pitchFamily="49" charset="0"/>
              </a:rPr>
              <a:t>if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&lt;= 4) {</a:t>
            </a:r>
          </a:p>
          <a:p>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rc</a:t>
            </a:r>
            <a:r>
              <a:rPr lang="en-US" sz="1000" dirty="0">
                <a:solidFill>
                  <a:srgbClr val="000000"/>
                </a:solidFill>
                <a:latin typeface="Consolas" panose="020B0609020204030204" pitchFamily="49" charset="0"/>
              </a:rPr>
              <a:t> = </a:t>
            </a:r>
            <a:r>
              <a:rPr lang="en-US" sz="1000" dirty="0" err="1">
                <a:solidFill>
                  <a:srgbClr val="000000"/>
                </a:solidFill>
                <a:latin typeface="Consolas" panose="020B0609020204030204" pitchFamily="49" charset="0"/>
              </a:rPr>
              <a:t>linkedit.execute</a:t>
            </a:r>
            <a:r>
              <a:rPr lang="en-US" sz="1000" dirty="0">
                <a:solidFill>
                  <a:srgbClr val="000000"/>
                </a:solidFill>
                <a:latin typeface="Consolas" panose="020B0609020204030204" pitchFamily="49" charset="0"/>
              </a:rPr>
              <a:t>()</a:t>
            </a:r>
          </a:p>
          <a:p>
            <a:r>
              <a:rPr lang="en-US" sz="1000" dirty="0">
                <a:solidFill>
                  <a:srgbClr val="000000"/>
                </a:solidFill>
                <a:latin typeface="Consolas" panose="020B0609020204030204" pitchFamily="49" charset="0"/>
              </a:rPr>
              <a:t>}</a:t>
            </a:r>
          </a:p>
          <a:p>
            <a:r>
              <a:rPr lang="en-US" sz="1000" dirty="0" err="1">
                <a:solidFill>
                  <a:srgbClr val="000000"/>
                </a:solidFill>
                <a:latin typeface="Consolas" panose="020B0609020204030204" pitchFamily="49" charset="0"/>
              </a:rPr>
              <a:t>job.stop</a:t>
            </a:r>
            <a:r>
              <a:rPr lang="en-US" sz="1000" dirty="0">
                <a:solidFill>
                  <a:srgbClr val="000000"/>
                </a:solidFill>
                <a:latin typeface="Consolas" panose="020B0609020204030204" pitchFamily="49" charset="0"/>
              </a:rPr>
              <a:t>()</a:t>
            </a:r>
          </a:p>
          <a:p>
            <a:endParaRPr lang="en-US" sz="1000" dirty="0">
              <a:latin typeface="Consolas" panose="020B0609020204030204" pitchFamily="49" charset="0"/>
            </a:endParaRPr>
          </a:p>
          <a:p>
            <a:endParaRPr lang="en-US" sz="1000" dirty="0">
              <a:latin typeface="Consolas" panose="020B0609020204030204" pitchFamily="49" charset="0"/>
            </a:endParaRPr>
          </a:p>
          <a:p>
            <a:r>
              <a:rPr lang="en-US" sz="1000" dirty="0">
                <a:solidFill>
                  <a:srgbClr val="3F7F5F"/>
                </a:solidFill>
                <a:latin typeface="Consolas" panose="020B0609020204030204" pitchFamily="49" charset="0"/>
              </a:rPr>
              <a:t>// Usage #2 : Add </a:t>
            </a:r>
            <a:r>
              <a:rPr lang="en-US" sz="1000" dirty="0" err="1">
                <a:solidFill>
                  <a:srgbClr val="3F7F5F"/>
                </a:solidFill>
                <a:latin typeface="Consolas" panose="020B0609020204030204" pitchFamily="49" charset="0"/>
              </a:rPr>
              <a:t>MVSExec</a:t>
            </a:r>
            <a:r>
              <a:rPr lang="en-US" sz="1000" dirty="0">
                <a:solidFill>
                  <a:srgbClr val="3F7F5F"/>
                </a:solidFill>
                <a:latin typeface="Consolas" panose="020B0609020204030204" pitchFamily="49" charset="0"/>
              </a:rPr>
              <a:t> commands to the MVSJob and then execute with a </a:t>
            </a:r>
            <a:r>
              <a:rPr lang="en-US" sz="1000" dirty="0" err="1">
                <a:solidFill>
                  <a:srgbClr val="3F7F5F"/>
                </a:solidFill>
                <a:latin typeface="Consolas" panose="020B0609020204030204" pitchFamily="49" charset="0"/>
              </a:rPr>
              <a:t>maxRC</a:t>
            </a:r>
            <a:endParaRPr lang="en-US" sz="1000" dirty="0">
              <a:solidFill>
                <a:srgbClr val="3F7F5F"/>
              </a:solidFill>
              <a:latin typeface="Consolas" panose="020B0609020204030204" pitchFamily="49" charset="0"/>
            </a:endParaRPr>
          </a:p>
          <a:p>
            <a:r>
              <a:rPr lang="en-US" sz="1000" b="1" dirty="0">
                <a:solidFill>
                  <a:srgbClr val="7F0055"/>
                </a:solidFill>
                <a:latin typeface="Consolas" panose="020B0609020204030204" pitchFamily="49" charset="0"/>
              </a:rPr>
              <a:t>def</a:t>
            </a:r>
            <a:r>
              <a:rPr lang="en-US" sz="1000" b="1" dirty="0">
                <a:solidFill>
                  <a:srgbClr val="000000"/>
                </a:solidFill>
                <a:latin typeface="Consolas" panose="020B0609020204030204" pitchFamily="49" charset="0"/>
              </a:rPr>
              <a:t> </a:t>
            </a:r>
            <a:r>
              <a:rPr lang="en-US" sz="1000" b="1" dirty="0" err="1">
                <a:solidFill>
                  <a:srgbClr val="000000"/>
                </a:solidFill>
                <a:latin typeface="Consolas" panose="020B0609020204030204" pitchFamily="49" charset="0"/>
              </a:rPr>
              <a:t>rc</a:t>
            </a:r>
            <a:r>
              <a:rPr lang="en-US" sz="1000" b="1" dirty="0">
                <a:solidFill>
                  <a:srgbClr val="000000"/>
                </a:solidFill>
                <a:latin typeface="Consolas" panose="020B0609020204030204" pitchFamily="49" charset="0"/>
              </a:rPr>
              <a:t> = </a:t>
            </a:r>
            <a:r>
              <a:rPr lang="en-US" sz="1000" b="1" dirty="0">
                <a:solidFill>
                  <a:srgbClr val="7F0055"/>
                </a:solidFill>
                <a:latin typeface="Consolas" panose="020B0609020204030204" pitchFamily="49" charset="0"/>
              </a:rPr>
              <a:t>new</a:t>
            </a:r>
            <a:r>
              <a:rPr lang="en-US" sz="1000" b="1" dirty="0">
                <a:solidFill>
                  <a:srgbClr val="000000"/>
                </a:solidFill>
                <a:latin typeface="Consolas" panose="020B0609020204030204" pitchFamily="49" charset="0"/>
              </a:rPr>
              <a:t> MVSJob().executable(</a:t>
            </a:r>
            <a:r>
              <a:rPr lang="en-US" sz="1000" b="1" dirty="0">
                <a:solidFill>
                  <a:srgbClr val="7F0055"/>
                </a:solidFill>
                <a:latin typeface="Consolas" panose="020B0609020204030204" pitchFamily="49" charset="0"/>
              </a:rPr>
              <a:t>compile</a:t>
            </a:r>
            <a:r>
              <a:rPr lang="en-US" sz="1000" b="1" dirty="0">
                <a:solidFill>
                  <a:srgbClr val="000000"/>
                </a:solidFill>
                <a:latin typeface="Consolas" panose="020B0609020204030204" pitchFamily="49" charset="0"/>
              </a:rPr>
              <a:t>).executable(</a:t>
            </a:r>
            <a:r>
              <a:rPr lang="en-US" sz="1000" b="1" dirty="0" err="1">
                <a:solidFill>
                  <a:srgbClr val="000000"/>
                </a:solidFill>
                <a:latin typeface="Consolas" panose="020B0609020204030204" pitchFamily="49" charset="0"/>
              </a:rPr>
              <a:t>linkedit</a:t>
            </a:r>
            <a:r>
              <a:rPr lang="en-US" sz="1000" b="1" dirty="0">
                <a:solidFill>
                  <a:srgbClr val="000000"/>
                </a:solidFill>
                <a:latin typeface="Consolas" panose="020B0609020204030204" pitchFamily="49" charset="0"/>
              </a:rPr>
              <a:t>).</a:t>
            </a:r>
            <a:r>
              <a:rPr lang="en-US" sz="1000" b="1" dirty="0" err="1">
                <a:solidFill>
                  <a:srgbClr val="000000"/>
                </a:solidFill>
                <a:latin typeface="Consolas" panose="020B0609020204030204" pitchFamily="49" charset="0"/>
              </a:rPr>
              <a:t>maxRC</a:t>
            </a:r>
            <a:r>
              <a:rPr lang="en-US" sz="1000" b="1" dirty="0">
                <a:solidFill>
                  <a:srgbClr val="000000"/>
                </a:solidFill>
                <a:latin typeface="Consolas" panose="020B0609020204030204" pitchFamily="49" charset="0"/>
              </a:rPr>
              <a:t>(8).execute()</a:t>
            </a:r>
          </a:p>
          <a:p>
            <a:endParaRPr lang="en-US" sz="1000" b="1" dirty="0">
              <a:solidFill>
                <a:srgbClr val="000000"/>
              </a:solidFill>
              <a:latin typeface="Consolas" panose="020B0609020204030204" pitchFamily="49" charset="0"/>
            </a:endParaRPr>
          </a:p>
          <a:p>
            <a:endParaRPr lang="en-US" sz="2400" dirty="0"/>
          </a:p>
        </p:txBody>
      </p:sp>
    </p:spTree>
    <p:extLst>
      <p:ext uri="{BB962C8B-B14F-4D97-AF65-F5344CB8AC3E}">
        <p14:creationId xmlns:p14="http://schemas.microsoft.com/office/powerpoint/2010/main" val="1550370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5AE52B-A9F9-4231-AA30-5A14879898A6}"/>
              </a:ext>
            </a:extLst>
          </p:cNvPr>
          <p:cNvSpPr>
            <a:spLocks noGrp="1"/>
          </p:cNvSpPr>
          <p:nvPr>
            <p:ph type="sldNum" sz="quarter" idx="10"/>
          </p:nvPr>
        </p:nvSpPr>
        <p:spPr/>
        <p:txBody>
          <a:bodyPr/>
          <a:lstStyle/>
          <a:p>
            <a:fld id="{D0BE6F14-FF48-0F4F-A8AA-2E3F25371E4A}" type="slidenum">
              <a:rPr lang="en-US" smtClean="0"/>
              <a:pPr/>
              <a:t>59</a:t>
            </a:fld>
            <a:endParaRPr lang="en-US"/>
          </a:p>
        </p:txBody>
      </p:sp>
      <p:sp>
        <p:nvSpPr>
          <p:cNvPr id="5" name="TextBox 4">
            <a:extLst>
              <a:ext uri="{FF2B5EF4-FFF2-40B4-BE49-F238E27FC236}">
                <a16:creationId xmlns:a16="http://schemas.microsoft.com/office/drawing/2014/main" id="{CF89387F-5BC6-4917-A0F0-BFCA63CC62EB}"/>
              </a:ext>
            </a:extLst>
          </p:cNvPr>
          <p:cNvSpPr txBox="1"/>
          <p:nvPr/>
        </p:nvSpPr>
        <p:spPr>
          <a:xfrm>
            <a:off x="3359696" y="1988841"/>
            <a:ext cx="6898401" cy="830997"/>
          </a:xfrm>
          <a:prstGeom prst="rect">
            <a:avLst/>
          </a:prstGeom>
          <a:noFill/>
        </p:spPr>
        <p:txBody>
          <a:bodyPr wrap="square" rtlCol="0">
            <a:spAutoFit/>
          </a:bodyPr>
          <a:lstStyle/>
          <a:p>
            <a:r>
              <a:rPr lang="en-US" sz="4800" dirty="0">
                <a:solidFill>
                  <a:schemeClr val="tx2"/>
                </a:solidFill>
              </a:rPr>
              <a:t>Debugging &amp; Tracing</a:t>
            </a:r>
          </a:p>
        </p:txBody>
      </p:sp>
    </p:spTree>
    <p:extLst>
      <p:ext uri="{BB962C8B-B14F-4D97-AF65-F5344CB8AC3E}">
        <p14:creationId xmlns:p14="http://schemas.microsoft.com/office/powerpoint/2010/main" val="3997169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EC48-07FA-5E47-A3B5-CFCFE0E564E4}"/>
              </a:ext>
            </a:extLst>
          </p:cNvPr>
          <p:cNvSpPr>
            <a:spLocks noGrp="1"/>
          </p:cNvSpPr>
          <p:nvPr>
            <p:ph type="title"/>
          </p:nvPr>
        </p:nvSpPr>
        <p:spPr/>
        <p:txBody>
          <a:bodyPr>
            <a:normAutofit fontScale="90000"/>
          </a:bodyPr>
          <a:lstStyle/>
          <a:p>
            <a:endParaRPr lang="en-US"/>
          </a:p>
        </p:txBody>
      </p:sp>
      <p:pic>
        <p:nvPicPr>
          <p:cNvPr id="4" name="Picture 3" descr="A screenshot of a cell phone&#10;&#10;Description automatically generated">
            <a:extLst>
              <a:ext uri="{FF2B5EF4-FFF2-40B4-BE49-F238E27FC236}">
                <a16:creationId xmlns:a16="http://schemas.microsoft.com/office/drawing/2014/main" id="{3B1D962C-84C7-4F47-B14D-13AF73DD23FB}"/>
              </a:ext>
            </a:extLst>
          </p:cNvPr>
          <p:cNvPicPr>
            <a:picLocks noChangeAspect="1"/>
          </p:cNvPicPr>
          <p:nvPr/>
        </p:nvPicPr>
        <p:blipFill>
          <a:blip r:embed="rId3"/>
          <a:stretch>
            <a:fillRect/>
          </a:stretch>
        </p:blipFill>
        <p:spPr>
          <a:xfrm>
            <a:off x="0" y="5993"/>
            <a:ext cx="12192000" cy="6846017"/>
          </a:xfrm>
          <a:prstGeom prst="rect">
            <a:avLst/>
          </a:prstGeom>
        </p:spPr>
      </p:pic>
      <p:sp>
        <p:nvSpPr>
          <p:cNvPr id="3" name="TextBox 2">
            <a:extLst>
              <a:ext uri="{FF2B5EF4-FFF2-40B4-BE49-F238E27FC236}">
                <a16:creationId xmlns:a16="http://schemas.microsoft.com/office/drawing/2014/main" id="{13736587-7ED9-D44D-AD4C-EE3F7C386D21}"/>
              </a:ext>
            </a:extLst>
          </p:cNvPr>
          <p:cNvSpPr txBox="1"/>
          <p:nvPr/>
        </p:nvSpPr>
        <p:spPr>
          <a:xfrm>
            <a:off x="192024" y="155448"/>
            <a:ext cx="6364224" cy="369332"/>
          </a:xfrm>
          <a:prstGeom prst="rect">
            <a:avLst/>
          </a:prstGeom>
          <a:solidFill>
            <a:schemeClr val="bg1"/>
          </a:solidFill>
        </p:spPr>
        <p:txBody>
          <a:bodyPr wrap="square" rtlCol="0">
            <a:spAutoFit/>
          </a:bodyPr>
          <a:lstStyle/>
          <a:p>
            <a:pPr defTabSz="914377">
              <a:defRPr/>
            </a:pPr>
            <a:endParaRPr lang="en-US"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F29EC787-A812-B24D-A520-4F1369FF4458}"/>
              </a:ext>
            </a:extLst>
          </p:cNvPr>
          <p:cNvSpPr txBox="1"/>
          <p:nvPr/>
        </p:nvSpPr>
        <p:spPr>
          <a:xfrm>
            <a:off x="104172" y="215234"/>
            <a:ext cx="8160152" cy="707886"/>
          </a:xfrm>
          <a:prstGeom prst="rect">
            <a:avLst/>
          </a:prstGeom>
          <a:noFill/>
        </p:spPr>
        <p:txBody>
          <a:bodyPr wrap="square" rtlCol="0">
            <a:spAutoFit/>
          </a:bodyPr>
          <a:lstStyle>
            <a:defPPr>
              <a:defRPr lang="en-US"/>
            </a:defPPr>
            <a:lvl1pPr algn="ctr" fontAlgn="ctr">
              <a:defRPr sz="2667" b="1" spc="51">
                <a:solidFill>
                  <a:schemeClr val="tx1">
                    <a:lumMod val="65000"/>
                    <a:lumOff val="35000"/>
                  </a:schemeClr>
                </a:solidFill>
                <a:latin typeface="IBM Plex Sans" charset="0"/>
                <a:ea typeface="IBM Plex Sans" charset="0"/>
                <a:cs typeface="IBM Plex Sans" charset="0"/>
              </a:defRPr>
            </a:lvl1pPr>
          </a:lstStyle>
          <a:p>
            <a:pPr defTabSz="914377">
              <a:defRPr/>
            </a:pPr>
            <a:r>
              <a:rPr lang="en-US" sz="4000" b="0" dirty="0">
                <a:solidFill>
                  <a:prstClr val="black">
                    <a:lumMod val="65000"/>
                    <a:lumOff val="35000"/>
                  </a:prstClr>
                </a:solidFill>
              </a:rPr>
              <a:t>DevOps is no longer a buzz word</a:t>
            </a:r>
          </a:p>
        </p:txBody>
      </p:sp>
      <p:pic>
        <p:nvPicPr>
          <p:cNvPr id="7" name="Picture 6" descr="A screenshot of a cell phone&#10;&#10;Description automatically generated">
            <a:extLst>
              <a:ext uri="{FF2B5EF4-FFF2-40B4-BE49-F238E27FC236}">
                <a16:creationId xmlns:a16="http://schemas.microsoft.com/office/drawing/2014/main" id="{74696379-0F01-B046-B4DC-4E83889F1E59}"/>
              </a:ext>
            </a:extLst>
          </p:cNvPr>
          <p:cNvPicPr>
            <a:picLocks noChangeAspect="1"/>
          </p:cNvPicPr>
          <p:nvPr/>
        </p:nvPicPr>
        <p:blipFill>
          <a:blip r:embed="rId3"/>
          <a:stretch>
            <a:fillRect/>
          </a:stretch>
        </p:blipFill>
        <p:spPr>
          <a:xfrm>
            <a:off x="0" y="11985"/>
            <a:ext cx="12192000" cy="6846017"/>
          </a:xfrm>
          <a:prstGeom prst="rect">
            <a:avLst/>
          </a:prstGeom>
        </p:spPr>
      </p:pic>
      <p:sp>
        <p:nvSpPr>
          <p:cNvPr id="8" name="Rectangle 7">
            <a:extLst>
              <a:ext uri="{FF2B5EF4-FFF2-40B4-BE49-F238E27FC236}">
                <a16:creationId xmlns:a16="http://schemas.microsoft.com/office/drawing/2014/main" id="{94A1955C-4201-E941-9DBE-9D57FE0FF990}"/>
              </a:ext>
            </a:extLst>
          </p:cNvPr>
          <p:cNvSpPr/>
          <p:nvPr/>
        </p:nvSpPr>
        <p:spPr>
          <a:xfrm>
            <a:off x="8401617" y="1982710"/>
            <a:ext cx="651849" cy="642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C5883F93-CBB4-6644-89BE-9D3053636380}"/>
              </a:ext>
            </a:extLst>
          </p:cNvPr>
          <p:cNvSpPr txBox="1"/>
          <p:nvPr/>
        </p:nvSpPr>
        <p:spPr>
          <a:xfrm>
            <a:off x="8009682" y="2442257"/>
            <a:ext cx="391935" cy="369332"/>
          </a:xfrm>
          <a:prstGeom prst="rect">
            <a:avLst/>
          </a:prstGeom>
          <a:solidFill>
            <a:schemeClr val="bg1"/>
          </a:solidFill>
        </p:spPr>
        <p:txBody>
          <a:bodyPr wrap="square" rtlCol="0">
            <a:spAutoFit/>
          </a:bodyPr>
          <a:lstStyle/>
          <a:p>
            <a:pPr defTabSz="914377">
              <a:defRP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7125435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869C-25C6-4255-A549-D9E36722EAEB}"/>
              </a:ext>
            </a:extLst>
          </p:cNvPr>
          <p:cNvSpPr>
            <a:spLocks noGrp="1"/>
          </p:cNvSpPr>
          <p:nvPr>
            <p:ph type="title"/>
          </p:nvPr>
        </p:nvSpPr>
        <p:spPr/>
        <p:txBody>
          <a:bodyPr/>
          <a:lstStyle/>
          <a:p>
            <a:r>
              <a:rPr lang="en-US" dirty="0"/>
              <a:t>Tracing and logging</a:t>
            </a:r>
          </a:p>
        </p:txBody>
      </p:sp>
      <p:sp>
        <p:nvSpPr>
          <p:cNvPr id="3" name="Content Placeholder 2">
            <a:extLst>
              <a:ext uri="{FF2B5EF4-FFF2-40B4-BE49-F238E27FC236}">
                <a16:creationId xmlns:a16="http://schemas.microsoft.com/office/drawing/2014/main" id="{21E5E870-8EC6-42C6-8288-85FAA76D567D}"/>
              </a:ext>
            </a:extLst>
          </p:cNvPr>
          <p:cNvSpPr>
            <a:spLocks noGrp="1"/>
          </p:cNvSpPr>
          <p:nvPr>
            <p:ph idx="1"/>
          </p:nvPr>
        </p:nvSpPr>
        <p:spPr>
          <a:xfrm>
            <a:off x="175309" y="1149031"/>
            <a:ext cx="11569359" cy="4929427"/>
          </a:xfrm>
        </p:spPr>
        <p:txBody>
          <a:bodyPr/>
          <a:lstStyle/>
          <a:p>
            <a:r>
              <a:rPr lang="en-US" sz="1867" dirty="0"/>
              <a:t>DBB does not automatically create a build log though customers could design their build scripts to do so.</a:t>
            </a:r>
          </a:p>
          <a:p>
            <a:endParaRPr lang="en-US" sz="1867" dirty="0"/>
          </a:p>
          <a:p>
            <a:r>
              <a:rPr lang="en-US" sz="1867" dirty="0"/>
              <a:t>The Samples that are shipped with DBB all write messages to the console.  </a:t>
            </a:r>
          </a:p>
          <a:p>
            <a:pPr lvl="1"/>
            <a:r>
              <a:rPr lang="en-US" sz="1600" dirty="0"/>
              <a:t>Jenkins will capture the console output and save it with the Jenkins build results.</a:t>
            </a:r>
          </a:p>
          <a:p>
            <a:pPr lvl="1"/>
            <a:r>
              <a:rPr lang="en-US" sz="1600" dirty="0"/>
              <a:t>When executed from the command line the user will have to either copy the output from a scrollable interface like </a:t>
            </a:r>
            <a:r>
              <a:rPr lang="en-US" sz="1600" dirty="0" err="1"/>
              <a:t>PuTTY</a:t>
            </a:r>
            <a:r>
              <a:rPr lang="en-US" sz="1600" dirty="0"/>
              <a:t> or redirect the output to a file</a:t>
            </a:r>
          </a:p>
          <a:p>
            <a:pPr lvl="1"/>
            <a:endParaRPr lang="en-US" sz="1600" dirty="0"/>
          </a:p>
          <a:p>
            <a:r>
              <a:rPr lang="en-US" sz="1867" dirty="0"/>
              <a:t>The DBB toolkit contains a log4j.properties file that will output additional trace statements to the console</a:t>
            </a:r>
            <a:r>
              <a:rPr lang="en-US" sz="2133" dirty="0"/>
              <a:t>. </a:t>
            </a:r>
          </a:p>
          <a:p>
            <a:pPr lvl="1"/>
            <a:r>
              <a:rPr lang="en-US" sz="1867" dirty="0"/>
              <a:t>The file is located in /</a:t>
            </a:r>
            <a:r>
              <a:rPr lang="en-US" sz="1867" dirty="0" err="1"/>
              <a:t>usr</a:t>
            </a:r>
            <a:r>
              <a:rPr lang="en-US" sz="1867" dirty="0"/>
              <a:t>/</a:t>
            </a:r>
            <a:r>
              <a:rPr lang="en-US" sz="1867" dirty="0" err="1"/>
              <a:t>lpp</a:t>
            </a:r>
            <a:r>
              <a:rPr lang="en-US" sz="1867" dirty="0"/>
              <a:t>/IBM/</a:t>
            </a:r>
            <a:r>
              <a:rPr lang="en-US" sz="1867" dirty="0" err="1"/>
              <a:t>dbb</a:t>
            </a:r>
            <a:r>
              <a:rPr lang="en-US" sz="1867" dirty="0"/>
              <a:t>/</a:t>
            </a:r>
            <a:r>
              <a:rPr lang="en-US" sz="1867" dirty="0" err="1"/>
              <a:t>conf</a:t>
            </a:r>
            <a:r>
              <a:rPr lang="en-US" sz="1867" dirty="0"/>
              <a:t> but may be moved to a writable disk</a:t>
            </a:r>
          </a:p>
          <a:p>
            <a:pPr lvl="1"/>
            <a:r>
              <a:rPr lang="en-US" sz="1867" dirty="0"/>
              <a:t>All trace statements are commented out by default so the user will need to uncomment the packages they want to trace.</a:t>
            </a:r>
          </a:p>
          <a:p>
            <a:pPr lvl="1"/>
            <a:r>
              <a:rPr lang="en-US" sz="1867" dirty="0"/>
              <a:t>To turn tracing on the customer needs to add the Java option:</a:t>
            </a:r>
          </a:p>
          <a:p>
            <a:pPr marL="609585" lvl="1" indent="0">
              <a:buNone/>
            </a:pPr>
            <a:r>
              <a:rPr lang="en-US" sz="1867" b="1" dirty="0">
                <a:latin typeface="Courier New" panose="02070309020205020404" pitchFamily="49" charset="0"/>
                <a:cs typeface="Courier New" panose="02070309020205020404" pitchFamily="49" charset="0"/>
              </a:rPr>
              <a:t>“-Dlog4j.configuration=file:/usr/lpp/IBM/dbb/conf/log4j.properties”</a:t>
            </a:r>
          </a:p>
          <a:p>
            <a:pPr lvl="1"/>
            <a:endParaRPr lang="en-US" sz="1867" dirty="0"/>
          </a:p>
        </p:txBody>
      </p:sp>
    </p:spTree>
    <p:extLst>
      <p:ext uri="{BB962C8B-B14F-4D97-AF65-F5344CB8AC3E}">
        <p14:creationId xmlns:p14="http://schemas.microsoft.com/office/powerpoint/2010/main" val="3267192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10E3C6-0C19-49F0-9423-6C4D4DEF80E6}"/>
              </a:ext>
            </a:extLst>
          </p:cNvPr>
          <p:cNvPicPr>
            <a:picLocks noChangeAspect="1"/>
          </p:cNvPicPr>
          <p:nvPr/>
        </p:nvPicPr>
        <p:blipFill>
          <a:blip r:embed="rId2"/>
          <a:stretch>
            <a:fillRect/>
          </a:stretch>
        </p:blipFill>
        <p:spPr>
          <a:xfrm>
            <a:off x="907589" y="1526194"/>
            <a:ext cx="5855025" cy="4422860"/>
          </a:xfrm>
          <a:prstGeom prst="rect">
            <a:avLst/>
          </a:prstGeom>
        </p:spPr>
      </p:pic>
      <p:sp>
        <p:nvSpPr>
          <p:cNvPr id="6" name="Rectangle 5">
            <a:extLst>
              <a:ext uri="{FF2B5EF4-FFF2-40B4-BE49-F238E27FC236}">
                <a16:creationId xmlns:a16="http://schemas.microsoft.com/office/drawing/2014/main" id="{91763D0A-2CD5-47D5-B0B1-D5E2BEFD38FC}"/>
              </a:ext>
            </a:extLst>
          </p:cNvPr>
          <p:cNvSpPr/>
          <p:nvPr/>
        </p:nvSpPr>
        <p:spPr>
          <a:xfrm>
            <a:off x="907589" y="980262"/>
            <a:ext cx="11125607" cy="318100"/>
          </a:xfrm>
          <a:prstGeom prst="rect">
            <a:avLst/>
          </a:prstGeom>
        </p:spPr>
        <p:txBody>
          <a:bodyPr wrap="square">
            <a:spAutoFit/>
          </a:bodyPr>
          <a:lstStyle/>
          <a:p>
            <a:r>
              <a:rPr lang="en-US" sz="1467" b="1" dirty="0" err="1">
                <a:latin typeface="Courier New" panose="02070309020205020404" pitchFamily="49" charset="0"/>
                <a:cs typeface="Courier New" panose="02070309020205020404" pitchFamily="49" charset="0"/>
              </a:rPr>
              <a:t>groovyz</a:t>
            </a:r>
            <a:r>
              <a:rPr lang="en-US" sz="1467" b="1" dirty="0">
                <a:latin typeface="Courier New" panose="02070309020205020404" pitchFamily="49" charset="0"/>
                <a:cs typeface="Courier New" panose="02070309020205020404" pitchFamily="49" charset="0"/>
              </a:rPr>
              <a:t> -Dlog4j.configuration=file:/usr/lpp/IBM/dbb/conf/log4j.properties </a:t>
            </a:r>
            <a:r>
              <a:rPr lang="en-US" sz="1467" b="1" dirty="0" err="1">
                <a:latin typeface="Courier New" panose="02070309020205020404" pitchFamily="49" charset="0"/>
                <a:cs typeface="Courier New" panose="02070309020205020404" pitchFamily="49" charset="0"/>
              </a:rPr>
              <a:t>build.groovy</a:t>
            </a:r>
            <a:endParaRPr lang="en-US" sz="1467" b="1" dirty="0">
              <a:latin typeface="Courier New" panose="02070309020205020404" pitchFamily="49" charset="0"/>
              <a:cs typeface="Courier New" panose="02070309020205020404" pitchFamily="49" charset="0"/>
            </a:endParaRPr>
          </a:p>
        </p:txBody>
      </p:sp>
      <p:sp>
        <p:nvSpPr>
          <p:cNvPr id="7" name="Title 1">
            <a:extLst>
              <a:ext uri="{FF2B5EF4-FFF2-40B4-BE49-F238E27FC236}">
                <a16:creationId xmlns:a16="http://schemas.microsoft.com/office/drawing/2014/main" id="{15408FC3-5C1C-4498-A3D1-F314642A578E}"/>
              </a:ext>
            </a:extLst>
          </p:cNvPr>
          <p:cNvSpPr>
            <a:spLocks noGrp="1"/>
          </p:cNvSpPr>
          <p:nvPr>
            <p:ph type="title"/>
          </p:nvPr>
        </p:nvSpPr>
        <p:spPr>
          <a:xfrm>
            <a:off x="473524" y="554181"/>
            <a:ext cx="11410416" cy="410480"/>
          </a:xfrm>
        </p:spPr>
        <p:txBody>
          <a:bodyPr>
            <a:normAutofit fontScale="90000"/>
          </a:bodyPr>
          <a:lstStyle/>
          <a:p>
            <a:r>
              <a:rPr lang="en-US" dirty="0"/>
              <a:t>Turning on tracing</a:t>
            </a:r>
          </a:p>
        </p:txBody>
      </p:sp>
    </p:spTree>
    <p:extLst>
      <p:ext uri="{BB962C8B-B14F-4D97-AF65-F5344CB8AC3E}">
        <p14:creationId xmlns:p14="http://schemas.microsoft.com/office/powerpoint/2010/main" val="4250596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C3DE-9105-4F2E-B7A7-6924916F5469}"/>
              </a:ext>
            </a:extLst>
          </p:cNvPr>
          <p:cNvSpPr>
            <a:spLocks noGrp="1"/>
          </p:cNvSpPr>
          <p:nvPr>
            <p:ph type="title"/>
          </p:nvPr>
        </p:nvSpPr>
        <p:spPr/>
        <p:txBody>
          <a:bodyPr/>
          <a:lstStyle/>
          <a:p>
            <a:r>
              <a:rPr lang="en-US" dirty="0"/>
              <a:t>/</a:t>
            </a:r>
            <a:r>
              <a:rPr lang="en-US" dirty="0" err="1"/>
              <a:t>usr</a:t>
            </a:r>
            <a:r>
              <a:rPr lang="en-US" dirty="0"/>
              <a:t>/</a:t>
            </a:r>
            <a:r>
              <a:rPr lang="en-US" dirty="0" err="1"/>
              <a:t>lpp</a:t>
            </a:r>
            <a:r>
              <a:rPr lang="en-US" dirty="0"/>
              <a:t>/IBM/</a:t>
            </a:r>
            <a:r>
              <a:rPr lang="en-US" dirty="0" err="1"/>
              <a:t>dbb</a:t>
            </a:r>
            <a:r>
              <a:rPr lang="en-US" dirty="0"/>
              <a:t>/</a:t>
            </a:r>
            <a:r>
              <a:rPr lang="en-US" dirty="0" err="1"/>
              <a:t>conf</a:t>
            </a:r>
            <a:r>
              <a:rPr lang="en-US" dirty="0"/>
              <a:t>/log4j.properties</a:t>
            </a:r>
          </a:p>
        </p:txBody>
      </p:sp>
      <p:sp>
        <p:nvSpPr>
          <p:cNvPr id="6" name="Rectangle 5">
            <a:extLst>
              <a:ext uri="{FF2B5EF4-FFF2-40B4-BE49-F238E27FC236}">
                <a16:creationId xmlns:a16="http://schemas.microsoft.com/office/drawing/2014/main" id="{0471DCC2-A6B6-429C-B96B-774088280385}"/>
              </a:ext>
            </a:extLst>
          </p:cNvPr>
          <p:cNvSpPr/>
          <p:nvPr/>
        </p:nvSpPr>
        <p:spPr>
          <a:xfrm>
            <a:off x="473525" y="986189"/>
            <a:ext cx="8328276" cy="5015219"/>
          </a:xfrm>
          <a:prstGeom prst="rect">
            <a:avLst/>
          </a:prstGeom>
        </p:spPr>
        <p:txBody>
          <a:bodyPr wrap="square">
            <a:spAutoFit/>
          </a:bodyPr>
          <a:lstStyle/>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Default logging is for WARN and higher</a:t>
            </a:r>
          </a:p>
          <a:p>
            <a:r>
              <a:rPr lang="en-US" sz="1333" dirty="0">
                <a:solidFill>
                  <a:srgbClr val="000000"/>
                </a:solidFill>
                <a:latin typeface="Consolas" panose="020B0609020204030204" pitchFamily="49" charset="0"/>
              </a:rPr>
              <a:t>log4j.rootLogger=</a:t>
            </a:r>
            <a:r>
              <a:rPr lang="en-US" sz="1333" dirty="0" err="1">
                <a:solidFill>
                  <a:srgbClr val="2A00FF"/>
                </a:solidFill>
                <a:latin typeface="Consolas" panose="020B0609020204030204" pitchFamily="49" charset="0"/>
              </a:rPr>
              <a:t>WARN,</a:t>
            </a:r>
            <a:r>
              <a:rPr lang="en-US" sz="1333" u="sng" dirty="0" err="1">
                <a:solidFill>
                  <a:srgbClr val="2A00FF"/>
                </a:solidFill>
                <a:latin typeface="Consolas" panose="020B0609020204030204" pitchFamily="49" charset="0"/>
              </a:rPr>
              <a:t>stdout</a:t>
            </a:r>
            <a:endParaRPr lang="en-US" sz="1333" u="sng" dirty="0">
              <a:solidFill>
                <a:srgbClr val="2A00FF"/>
              </a:solidFill>
              <a:latin typeface="Consolas" panose="020B0609020204030204" pitchFamily="49" charset="0"/>
            </a:endParaRPr>
          </a:p>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a:t>
            </a:r>
            <a:r>
              <a:rPr lang="en-US" sz="1333" u="sng" dirty="0" err="1">
                <a:solidFill>
                  <a:srgbClr val="3F7F5F"/>
                </a:solidFill>
                <a:latin typeface="Consolas" panose="020B0609020204030204" pitchFamily="49" charset="0"/>
              </a:rPr>
              <a:t>stdout</a:t>
            </a:r>
            <a:r>
              <a:rPr lang="en-US" sz="1333" u="sng" dirty="0">
                <a:solidFill>
                  <a:srgbClr val="3F7F5F"/>
                </a:solidFill>
                <a:latin typeface="Consolas" panose="020B0609020204030204" pitchFamily="49" charset="0"/>
              </a:rPr>
              <a:t> </a:t>
            </a:r>
            <a:r>
              <a:rPr lang="en-US" sz="1333" u="sng" dirty="0" err="1">
                <a:solidFill>
                  <a:srgbClr val="3F7F5F"/>
                </a:solidFill>
                <a:latin typeface="Consolas" panose="020B0609020204030204" pitchFamily="49" charset="0"/>
              </a:rPr>
              <a:t>Appender</a:t>
            </a:r>
            <a:r>
              <a:rPr lang="en-US" sz="1333" u="sng" dirty="0">
                <a:solidFill>
                  <a:srgbClr val="3F7F5F"/>
                </a:solidFill>
                <a:latin typeface="Consolas" panose="020B0609020204030204" pitchFamily="49" charset="0"/>
              </a:rPr>
              <a:t>            </a:t>
            </a:r>
          </a:p>
          <a:p>
            <a:r>
              <a:rPr lang="en-US" sz="1333" dirty="0">
                <a:solidFill>
                  <a:srgbClr val="000000"/>
                </a:solidFill>
                <a:latin typeface="Consolas" panose="020B0609020204030204" pitchFamily="49" charset="0"/>
              </a:rPr>
              <a:t>log4j.appender.stdout=</a:t>
            </a:r>
            <a:r>
              <a:rPr lang="en-US" sz="1333" dirty="0">
                <a:solidFill>
                  <a:srgbClr val="2A00FF"/>
                </a:solidFill>
                <a:latin typeface="Consolas" panose="020B0609020204030204" pitchFamily="49" charset="0"/>
              </a:rPr>
              <a:t>org.apache.log4j.ConsoleAppender</a:t>
            </a:r>
          </a:p>
          <a:p>
            <a:r>
              <a:rPr lang="en-US" sz="1333" dirty="0">
                <a:solidFill>
                  <a:srgbClr val="000000"/>
                </a:solidFill>
                <a:latin typeface="Consolas" panose="020B0609020204030204" pitchFamily="49" charset="0"/>
              </a:rPr>
              <a:t>log4j.appender.stdout.layout=</a:t>
            </a:r>
            <a:r>
              <a:rPr lang="en-US" sz="1333" dirty="0">
                <a:solidFill>
                  <a:srgbClr val="2A00FF"/>
                </a:solidFill>
                <a:latin typeface="Consolas" panose="020B0609020204030204" pitchFamily="49" charset="0"/>
              </a:rPr>
              <a:t>org.apache.log4j.PatternLayout</a:t>
            </a:r>
          </a:p>
          <a:p>
            <a:r>
              <a:rPr lang="en-US" sz="1333" dirty="0">
                <a:solidFill>
                  <a:srgbClr val="000000"/>
                </a:solidFill>
                <a:latin typeface="Consolas" panose="020B0609020204030204" pitchFamily="49" charset="0"/>
              </a:rPr>
              <a:t>log4j.appender.stdout.layout.ConversionPattern=</a:t>
            </a:r>
            <a:r>
              <a:rPr lang="en-US" sz="1333" dirty="0">
                <a:solidFill>
                  <a:srgbClr val="2A00FF"/>
                </a:solidFill>
                <a:latin typeface="Consolas" panose="020B0609020204030204" pitchFamily="49" charset="0"/>
              </a:rPr>
              <a:t>%p\</a:t>
            </a:r>
            <a:r>
              <a:rPr lang="en-US" sz="1333" dirty="0" err="1">
                <a:solidFill>
                  <a:srgbClr val="2A00FF"/>
                </a:solidFill>
                <a:latin typeface="Consolas" panose="020B0609020204030204" pitchFamily="49" charset="0"/>
              </a:rPr>
              <a:t>t%d</a:t>
            </a:r>
            <a:r>
              <a:rPr lang="en-US" sz="1333" dirty="0">
                <a:solidFill>
                  <a:srgbClr val="2A00FF"/>
                </a:solidFill>
                <a:latin typeface="Consolas" panose="020B0609020204030204" pitchFamily="49" charset="0"/>
              </a:rPr>
              <a:t>{ISO8601}\</a:t>
            </a:r>
            <a:r>
              <a:rPr lang="en-US" sz="1333" dirty="0" err="1">
                <a:solidFill>
                  <a:srgbClr val="2A00FF"/>
                </a:solidFill>
                <a:latin typeface="Consolas" panose="020B0609020204030204" pitchFamily="49" charset="0"/>
              </a:rPr>
              <a:t>t%r</a:t>
            </a:r>
            <a:r>
              <a:rPr lang="en-US" sz="1333" dirty="0">
                <a:solidFill>
                  <a:srgbClr val="2A00FF"/>
                </a:solidFill>
                <a:latin typeface="Consolas" panose="020B0609020204030204" pitchFamily="49" charset="0"/>
              </a:rPr>
              <a:t>\</a:t>
            </a:r>
            <a:r>
              <a:rPr lang="en-US" sz="1333" dirty="0" err="1">
                <a:solidFill>
                  <a:srgbClr val="2A00FF"/>
                </a:solidFill>
                <a:latin typeface="Consolas" panose="020B0609020204030204" pitchFamily="49" charset="0"/>
              </a:rPr>
              <a:t>t%c</a:t>
            </a:r>
            <a:r>
              <a:rPr lang="en-US" sz="1333" dirty="0">
                <a:solidFill>
                  <a:srgbClr val="2A00FF"/>
                </a:solidFill>
                <a:latin typeface="Consolas" panose="020B0609020204030204" pitchFamily="49" charset="0"/>
              </a:rPr>
              <a:t>\t[%t]\</a:t>
            </a:r>
            <a:r>
              <a:rPr lang="en-US" sz="1333" dirty="0" err="1">
                <a:solidFill>
                  <a:srgbClr val="2A00FF"/>
                </a:solidFill>
                <a:latin typeface="Consolas" panose="020B0609020204030204" pitchFamily="49" charset="0"/>
              </a:rPr>
              <a:t>t%m%n</a:t>
            </a:r>
            <a:endParaRPr lang="en-US" sz="1333" dirty="0">
              <a:solidFill>
                <a:srgbClr val="2A00FF"/>
              </a:solidFill>
              <a:latin typeface="Consolas" panose="020B0609020204030204" pitchFamily="49" charset="0"/>
            </a:endParaRPr>
          </a:p>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Uncomment to enable tracing for build commands</a:t>
            </a:r>
          </a:p>
          <a:p>
            <a:r>
              <a:rPr lang="en-US" sz="1333" dirty="0">
                <a:solidFill>
                  <a:srgbClr val="3F7F5F"/>
                </a:solidFill>
                <a:latin typeface="Consolas" panose="020B0609020204030204" pitchFamily="49" charset="0"/>
              </a:rPr>
              <a:t>#log4j.logger.com.ibm.dbb.build=DEBUG</a:t>
            </a:r>
          </a:p>
          <a:p>
            <a:r>
              <a:rPr lang="en-US" sz="1333" dirty="0">
                <a:solidFill>
                  <a:srgbClr val="3F7F5F"/>
                </a:solidFill>
                <a:latin typeface="Consolas" panose="020B0609020204030204" pitchFamily="49" charset="0"/>
              </a:rPr>
              <a:t>#log4j.logger.com.ibm.dbb.build.internal=DEBUG</a:t>
            </a:r>
          </a:p>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Uncomment to enable tracing for dependency scanning and resolution</a:t>
            </a:r>
          </a:p>
          <a:p>
            <a:r>
              <a:rPr lang="en-US" sz="1333" dirty="0">
                <a:solidFill>
                  <a:srgbClr val="3F7F5F"/>
                </a:solidFill>
                <a:latin typeface="Consolas" panose="020B0609020204030204" pitchFamily="49" charset="0"/>
              </a:rPr>
              <a:t>#log4j.logger.com.ibm.dbb.dependency=DEBUG</a:t>
            </a:r>
          </a:p>
          <a:p>
            <a:r>
              <a:rPr lang="en-US" sz="1333" dirty="0">
                <a:solidFill>
                  <a:srgbClr val="3F7F5F"/>
                </a:solidFill>
                <a:latin typeface="Consolas" panose="020B0609020204030204" pitchFamily="49" charset="0"/>
              </a:rPr>
              <a:t>#log4j.logger.com.ibm.dbb.dependency.internal=DEBUG</a:t>
            </a:r>
          </a:p>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Uncomment to enable tracing for build report generation</a:t>
            </a:r>
          </a:p>
          <a:p>
            <a:r>
              <a:rPr lang="en-US" sz="1333" dirty="0">
                <a:solidFill>
                  <a:srgbClr val="3F7F5F"/>
                </a:solidFill>
                <a:latin typeface="Consolas" panose="020B0609020204030204" pitchFamily="49" charset="0"/>
              </a:rPr>
              <a:t>#log4j.logger.com.ibm.dbb.build.report=DEBUG</a:t>
            </a:r>
          </a:p>
          <a:p>
            <a:r>
              <a:rPr lang="en-US" sz="1333" dirty="0">
                <a:solidFill>
                  <a:srgbClr val="3F7F5F"/>
                </a:solidFill>
                <a:latin typeface="Consolas" panose="020B0609020204030204" pitchFamily="49" charset="0"/>
              </a:rPr>
              <a:t>#log4j.logger.com.ibm.dbb.build.report.records=DEBUG</a:t>
            </a:r>
          </a:p>
          <a:p>
            <a:endParaRPr lang="en-US" sz="1333" dirty="0">
              <a:latin typeface="Consolas" panose="020B0609020204030204" pitchFamily="49" charset="0"/>
            </a:endParaRPr>
          </a:p>
          <a:p>
            <a:r>
              <a:rPr lang="en-US" sz="1333" dirty="0">
                <a:solidFill>
                  <a:srgbClr val="3F7F5F"/>
                </a:solidFill>
                <a:latin typeface="Consolas" panose="020B0609020204030204" pitchFamily="49" charset="0"/>
              </a:rPr>
              <a:t># Uncomment to enable tracing for repository connection</a:t>
            </a:r>
          </a:p>
          <a:p>
            <a:r>
              <a:rPr lang="en-US" sz="1333" dirty="0">
                <a:solidFill>
                  <a:srgbClr val="3F7F5F"/>
                </a:solidFill>
                <a:latin typeface="Consolas" panose="020B0609020204030204" pitchFamily="49" charset="0"/>
              </a:rPr>
              <a:t>#log4j.logger.com.ibm.dbb.repository=DEBUG</a:t>
            </a:r>
          </a:p>
          <a:p>
            <a:r>
              <a:rPr lang="en-US" sz="1333" dirty="0">
                <a:solidFill>
                  <a:srgbClr val="3F7F5F"/>
                </a:solidFill>
                <a:latin typeface="Consolas" panose="020B0609020204030204" pitchFamily="49" charset="0"/>
              </a:rPr>
              <a:t>#log4j.logger.com.ibm.dbb.repository.internal=DEBUG</a:t>
            </a:r>
            <a:endParaRPr lang="en-US" sz="2400" dirty="0"/>
          </a:p>
        </p:txBody>
      </p:sp>
    </p:spTree>
    <p:extLst>
      <p:ext uri="{BB962C8B-B14F-4D97-AF65-F5344CB8AC3E}">
        <p14:creationId xmlns:p14="http://schemas.microsoft.com/office/powerpoint/2010/main" val="815069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97D-0127-497C-BE11-89A0207ABC8E}"/>
              </a:ext>
            </a:extLst>
          </p:cNvPr>
          <p:cNvSpPr>
            <a:spLocks noGrp="1"/>
          </p:cNvSpPr>
          <p:nvPr>
            <p:ph type="title"/>
          </p:nvPr>
        </p:nvSpPr>
        <p:spPr/>
        <p:txBody>
          <a:bodyPr/>
          <a:lstStyle/>
          <a:p>
            <a:r>
              <a:rPr lang="en-US" dirty="0"/>
              <a:t>Debugging – Common Problems</a:t>
            </a:r>
          </a:p>
        </p:txBody>
      </p:sp>
      <p:sp>
        <p:nvSpPr>
          <p:cNvPr id="4" name="Rectangle 3">
            <a:extLst>
              <a:ext uri="{FF2B5EF4-FFF2-40B4-BE49-F238E27FC236}">
                <a16:creationId xmlns:a16="http://schemas.microsoft.com/office/drawing/2014/main" id="{D4EEA423-ED7C-4863-92A7-78D70B0BF8C4}"/>
              </a:ext>
            </a:extLst>
          </p:cNvPr>
          <p:cNvSpPr/>
          <p:nvPr/>
        </p:nvSpPr>
        <p:spPr>
          <a:xfrm>
            <a:off x="561359" y="1151454"/>
            <a:ext cx="11322581" cy="4399859"/>
          </a:xfrm>
          <a:prstGeom prst="rect">
            <a:avLst/>
          </a:prstGeom>
        </p:spPr>
        <p:txBody>
          <a:bodyPr wrap="square">
            <a:spAutoFit/>
          </a:bodyPr>
          <a:lstStyle/>
          <a:p>
            <a:r>
              <a:rPr lang="en-US" sz="1333" b="1" dirty="0">
                <a:latin typeface="Courier New" panose="02070309020205020404" pitchFamily="49" charset="0"/>
                <a:cs typeface="Courier New" panose="02070309020205020404" pitchFamily="49" charset="0"/>
              </a:rPr>
              <a:t>// </a:t>
            </a:r>
            <a:r>
              <a:rPr lang="en-US" sz="1333" b="1" dirty="0" err="1">
                <a:latin typeface="Courier New" panose="02070309020205020404" pitchFamily="49" charset="0"/>
                <a:cs typeface="Courier New" panose="02070309020205020404" pitchFamily="49" charset="0"/>
              </a:rPr>
              <a:t>classpath</a:t>
            </a:r>
            <a:r>
              <a:rPr lang="en-US" sz="1333" b="1" dirty="0">
                <a:latin typeface="Courier New" panose="02070309020205020404" pitchFamily="49" charset="0"/>
                <a:cs typeface="Courier New" panose="02070309020205020404" pitchFamily="49" charset="0"/>
              </a:rPr>
              <a:t> is not set or does not include </a:t>
            </a:r>
            <a:r>
              <a:rPr lang="en-US" sz="1333" b="1" dirty="0" err="1">
                <a:latin typeface="Courier New" panose="02070309020205020404" pitchFamily="49" charset="0"/>
                <a:cs typeface="Courier New" panose="02070309020205020404" pitchFamily="49" charset="0"/>
              </a:rPr>
              <a:t>dbb</a:t>
            </a:r>
            <a:r>
              <a:rPr lang="en-US" sz="1333" b="1" dirty="0">
                <a:latin typeface="Courier New" panose="02070309020205020404" pitchFamily="49" charset="0"/>
                <a:cs typeface="Courier New" panose="02070309020205020404" pitchFamily="49" charset="0"/>
              </a:rPr>
              <a:t> lib folder	</a:t>
            </a:r>
          </a:p>
          <a:p>
            <a:r>
              <a:rPr lang="en-US" sz="1333" dirty="0" err="1">
                <a:latin typeface="Courier New" panose="02070309020205020404" pitchFamily="49" charset="0"/>
                <a:cs typeface="Courier New" panose="02070309020205020404" pitchFamily="49" charset="0"/>
              </a:rPr>
              <a:t>org.codehaus.groovy.control.MultipleCompilationErrorsException</a:t>
            </a:r>
            <a:r>
              <a:rPr lang="en-US" sz="1333" dirty="0">
                <a:latin typeface="Courier New" panose="02070309020205020404" pitchFamily="49" charset="0"/>
                <a:cs typeface="Courier New" panose="02070309020205020404" pitchFamily="49" charset="0"/>
              </a:rPr>
              <a:t>: startup failed:</a:t>
            </a:r>
          </a:p>
          <a:p>
            <a:r>
              <a:rPr lang="en-US" sz="1333" dirty="0">
                <a:latin typeface="Courier New" panose="02070309020205020404" pitchFamily="49" charset="0"/>
                <a:cs typeface="Courier New" panose="02070309020205020404" pitchFamily="49" charset="0"/>
              </a:rPr>
              <a:t>/u/</a:t>
            </a:r>
            <a:r>
              <a:rPr lang="en-US" sz="1333" dirty="0" err="1">
                <a:latin typeface="Courier New" panose="02070309020205020404" pitchFamily="49" charset="0"/>
                <a:cs typeface="Courier New" panose="02070309020205020404" pitchFamily="49" charset="0"/>
              </a:rPr>
              <a:t>dbruce</a:t>
            </a:r>
            <a:r>
              <a:rPr lang="en-US" sz="1333" dirty="0">
                <a:latin typeface="Courier New" panose="02070309020205020404" pitchFamily="49" charset="0"/>
                <a:cs typeface="Courier New" panose="02070309020205020404" pitchFamily="49" charset="0"/>
              </a:rPr>
              <a:t>/test/</a:t>
            </a:r>
            <a:r>
              <a:rPr lang="en-US" sz="1333" dirty="0" err="1">
                <a:latin typeface="Courier New" panose="02070309020205020404" pitchFamily="49" charset="0"/>
                <a:cs typeface="Courier New" panose="02070309020205020404" pitchFamily="49" charset="0"/>
              </a:rPr>
              <a:t>jenkins</a:t>
            </a:r>
            <a:r>
              <a:rPr lang="en-US" sz="1333" dirty="0">
                <a:latin typeface="Courier New" panose="02070309020205020404" pitchFamily="49" charset="0"/>
                <a:cs typeface="Courier New" panose="02070309020205020404" pitchFamily="49" charset="0"/>
              </a:rPr>
              <a:t>/workspace/</a:t>
            </a:r>
            <a:r>
              <a:rPr lang="en-US" sz="1333" dirty="0" err="1">
                <a:latin typeface="Courier New" panose="02070309020205020404" pitchFamily="49" charset="0"/>
                <a:cs typeface="Courier New" panose="02070309020205020404" pitchFamily="49" charset="0"/>
              </a:rPr>
              <a:t>DansMortgageApp</a:t>
            </a:r>
            <a:r>
              <a:rPr lang="en-US" sz="1333" dirty="0">
                <a:latin typeface="Courier New" panose="02070309020205020404" pitchFamily="49" charset="0"/>
                <a:cs typeface="Courier New" panose="02070309020205020404" pitchFamily="49" charset="0"/>
              </a:rPr>
              <a:t>/</a:t>
            </a:r>
            <a:r>
              <a:rPr lang="en-US" sz="1333" dirty="0" err="1">
                <a:latin typeface="Courier New" panose="02070309020205020404" pitchFamily="49" charset="0"/>
                <a:cs typeface="Courier New" panose="02070309020205020404" pitchFamily="49" charset="0"/>
              </a:rPr>
              <a:t>MortgageApplication</a:t>
            </a:r>
            <a:r>
              <a:rPr lang="en-US" sz="1333" dirty="0">
                <a:latin typeface="Courier New" panose="02070309020205020404" pitchFamily="49" charset="0"/>
                <a:cs typeface="Courier New" panose="02070309020205020404" pitchFamily="49" charset="0"/>
              </a:rPr>
              <a:t>/build/</a:t>
            </a:r>
            <a:r>
              <a:rPr lang="en-US" sz="1333" dirty="0" err="1">
                <a:latin typeface="Courier New" panose="02070309020205020404" pitchFamily="49" charset="0"/>
                <a:cs typeface="Courier New" panose="02070309020205020404" pitchFamily="49" charset="0"/>
              </a:rPr>
              <a:t>impacts.groovy</a:t>
            </a:r>
            <a:r>
              <a:rPr lang="en-US" sz="1333" dirty="0">
                <a:latin typeface="Courier New" panose="02070309020205020404" pitchFamily="49" charset="0"/>
                <a:cs typeface="Courier New" panose="02070309020205020404" pitchFamily="49" charset="0"/>
              </a:rPr>
              <a:t>: 107: unable to resolve class </a:t>
            </a:r>
            <a:r>
              <a:rPr lang="en-US" sz="1333" dirty="0" err="1">
                <a:latin typeface="Courier New" panose="02070309020205020404" pitchFamily="49" charset="0"/>
                <a:cs typeface="Courier New" panose="02070309020205020404" pitchFamily="49" charset="0"/>
              </a:rPr>
              <a:t>DependencyScanner</a:t>
            </a:r>
            <a:r>
              <a:rPr lang="en-US" sz="1333" dirty="0">
                <a:latin typeface="Courier New" panose="02070309020205020404" pitchFamily="49" charset="0"/>
                <a:cs typeface="Courier New" panose="02070309020205020404" pitchFamily="49" charset="0"/>
              </a:rPr>
              <a:t> </a:t>
            </a:r>
          </a:p>
          <a:p>
            <a:r>
              <a:rPr lang="en-US" sz="1333" dirty="0">
                <a:latin typeface="Courier New" panose="02070309020205020404" pitchFamily="49" charset="0"/>
                <a:cs typeface="Courier New" panose="02070309020205020404" pitchFamily="49" charset="0"/>
              </a:rPr>
              <a:t> @ line 107, column 15.</a:t>
            </a:r>
          </a:p>
          <a:p>
            <a:r>
              <a:rPr lang="en-US" sz="1333" dirty="0">
                <a:latin typeface="Courier New" panose="02070309020205020404" pitchFamily="49" charset="0"/>
                <a:cs typeface="Courier New" panose="02070309020205020404" pitchFamily="49" charset="0"/>
              </a:rPr>
              <a:t>   def scanner = new </a:t>
            </a:r>
            <a:r>
              <a:rPr lang="en-US" sz="1333" dirty="0" err="1">
                <a:latin typeface="Courier New" panose="02070309020205020404" pitchFamily="49" charset="0"/>
                <a:cs typeface="Courier New" panose="02070309020205020404" pitchFamily="49" charset="0"/>
              </a:rPr>
              <a:t>DependencyScanner</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r>
          </a:p>
          <a:p>
            <a:endParaRPr lang="en-US" sz="1333" dirty="0">
              <a:latin typeface="Courier New" panose="02070309020205020404" pitchFamily="49" charset="0"/>
              <a:cs typeface="Courier New" panose="02070309020205020404" pitchFamily="49" charset="0"/>
            </a:endParaRPr>
          </a:p>
          <a:p>
            <a:r>
              <a:rPr lang="en-US" sz="1333" b="1" dirty="0">
                <a:latin typeface="Courier New" panose="02070309020205020404" pitchFamily="49" charset="0"/>
                <a:cs typeface="Courier New" panose="02070309020205020404" pitchFamily="49" charset="0"/>
              </a:rPr>
              <a:t>// -</a:t>
            </a:r>
            <a:r>
              <a:rPr lang="en-US" sz="1333" b="1" dirty="0" err="1">
                <a:latin typeface="Courier New" panose="02070309020205020404" pitchFamily="49" charset="0"/>
                <a:cs typeface="Courier New" panose="02070309020205020404" pitchFamily="49" charset="0"/>
              </a:rPr>
              <a:t>Djava.library.path</a:t>
            </a:r>
            <a:r>
              <a:rPr lang="en-US" sz="1333" b="1" dirty="0">
                <a:latin typeface="Courier New" panose="02070309020205020404" pitchFamily="49" charset="0"/>
                <a:cs typeface="Courier New" panose="02070309020205020404" pitchFamily="49" charset="0"/>
              </a:rPr>
              <a:t> is not set or does not include </a:t>
            </a:r>
            <a:r>
              <a:rPr lang="en-US" sz="1333" b="1" dirty="0" err="1">
                <a:latin typeface="Courier New" panose="02070309020205020404" pitchFamily="49" charset="0"/>
                <a:cs typeface="Courier New" panose="02070309020205020404" pitchFamily="49" charset="0"/>
              </a:rPr>
              <a:t>dbb</a:t>
            </a:r>
            <a:r>
              <a:rPr lang="en-US" sz="1333" b="1" dirty="0">
                <a:latin typeface="Courier New" panose="02070309020205020404" pitchFamily="49" charset="0"/>
                <a:cs typeface="Courier New" panose="02070309020205020404" pitchFamily="49" charset="0"/>
              </a:rPr>
              <a:t> lib folder                 </a:t>
            </a:r>
          </a:p>
          <a:p>
            <a:r>
              <a:rPr lang="en-US" sz="1333" dirty="0">
                <a:latin typeface="Courier New" panose="02070309020205020404" pitchFamily="49" charset="0"/>
                <a:cs typeface="Courier New" panose="02070309020205020404" pitchFamily="49" charset="0"/>
              </a:rPr>
              <a:t>Caught: </a:t>
            </a:r>
            <a:r>
              <a:rPr lang="en-US" sz="1333" dirty="0" err="1">
                <a:latin typeface="Courier New" panose="02070309020205020404" pitchFamily="49" charset="0"/>
                <a:cs typeface="Courier New" panose="02070309020205020404" pitchFamily="49" charset="0"/>
              </a:rPr>
              <a:t>java.lang.UnsatisfiedLinkError</a:t>
            </a:r>
            <a:r>
              <a:rPr lang="en-US" sz="1333" dirty="0">
                <a:latin typeface="Courier New" panose="02070309020205020404" pitchFamily="49" charset="0"/>
                <a:cs typeface="Courier New" panose="02070309020205020404" pitchFamily="49" charset="0"/>
              </a:rPr>
              <a:t>: DBB_JNI64 (Not found in </a:t>
            </a:r>
            <a:r>
              <a:rPr lang="en-US" sz="1333" dirty="0" err="1">
                <a:latin typeface="Courier New" panose="02070309020205020404" pitchFamily="49" charset="0"/>
                <a:cs typeface="Courier New" panose="02070309020205020404" pitchFamily="49" charset="0"/>
              </a:rPr>
              <a:t>java.library.path</a:t>
            </a:r>
            <a:r>
              <a:rPr lang="en-US" sz="1333" dirty="0">
                <a:latin typeface="Courier New" panose="02070309020205020404" pitchFamily="49" charset="0"/>
                <a:cs typeface="Courier New" panose="02070309020205020404" pitchFamily="49" charset="0"/>
              </a:rPr>
              <a:t>)</a:t>
            </a:r>
          </a:p>
          <a:p>
            <a:r>
              <a:rPr lang="en-US" sz="1333" dirty="0" err="1">
                <a:latin typeface="Courier New" panose="02070309020205020404" pitchFamily="49" charset="0"/>
                <a:cs typeface="Courier New" panose="02070309020205020404" pitchFamily="49" charset="0"/>
              </a:rPr>
              <a:t>java.lang.UnsatisfiedLinkError</a:t>
            </a:r>
            <a:r>
              <a:rPr lang="en-US" sz="1333" dirty="0">
                <a:latin typeface="Courier New" panose="02070309020205020404" pitchFamily="49" charset="0"/>
                <a:cs typeface="Courier New" panose="02070309020205020404" pitchFamily="49" charset="0"/>
              </a:rPr>
              <a:t>: DBB_JNI64 (Not found in </a:t>
            </a:r>
            <a:r>
              <a:rPr lang="en-US" sz="1333" dirty="0" err="1">
                <a:latin typeface="Courier New" panose="02070309020205020404" pitchFamily="49" charset="0"/>
                <a:cs typeface="Courier New" panose="02070309020205020404" pitchFamily="49" charset="0"/>
              </a:rPr>
              <a:t>java.library.path</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com.ibm.dbb.build.internal.jni.Executable.loadNativeLibrary</a:t>
            </a:r>
            <a:r>
              <a:rPr lang="en-US" sz="1333" dirty="0">
                <a:latin typeface="Courier New" panose="02070309020205020404" pitchFamily="49" charset="0"/>
                <a:cs typeface="Courier New" panose="02070309020205020404" pitchFamily="49" charset="0"/>
              </a:rPr>
              <a:t>(Executable.java:35)</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com.ibm.dbb.build.internal.jni.Executable</a:t>
            </a:r>
            <a:r>
              <a:rPr lang="en-US" sz="1333" dirty="0">
                <a:latin typeface="Courier New" panose="02070309020205020404" pitchFamily="49" charset="0"/>
                <a:cs typeface="Courier New" panose="02070309020205020404" pitchFamily="49" charset="0"/>
              </a:rPr>
              <a:t>.&lt;</a:t>
            </a:r>
            <a:r>
              <a:rPr lang="en-US" sz="1333" dirty="0" err="1">
                <a:latin typeface="Courier New" panose="02070309020205020404" pitchFamily="49" charset="0"/>
                <a:cs typeface="Courier New" panose="02070309020205020404" pitchFamily="49" charset="0"/>
              </a:rPr>
              <a:t>clinit</a:t>
            </a:r>
            <a:r>
              <a:rPr lang="en-US" sz="1333" dirty="0">
                <a:latin typeface="Courier New" panose="02070309020205020404" pitchFamily="49" charset="0"/>
                <a:cs typeface="Courier New" panose="02070309020205020404" pitchFamily="49" charset="0"/>
              </a:rPr>
              <a:t>&gt;(Executable.java:27)</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com.ibm.dbb.build.MVSExec.doExecute</a:t>
            </a:r>
            <a:r>
              <a:rPr lang="en-US" sz="1333" dirty="0">
                <a:latin typeface="Courier New" panose="02070309020205020404" pitchFamily="49" charset="0"/>
                <a:cs typeface="Courier New" panose="02070309020205020404" pitchFamily="49" charset="0"/>
              </a:rPr>
              <a:t>(MVSExec.java:91)</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com.ibm.dbb.build.AbstractExec.execute</a:t>
            </a:r>
            <a:r>
              <a:rPr lang="en-US" sz="1333" dirty="0">
                <a:latin typeface="Courier New" panose="02070309020205020404" pitchFamily="49" charset="0"/>
                <a:cs typeface="Courier New" panose="02070309020205020404" pitchFamily="49" charset="0"/>
              </a:rPr>
              <a:t>(AbstractExec.java:64)</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com.ibm.dbb.build.MVSJob.execute</a:t>
            </a:r>
            <a:r>
              <a:rPr lang="en-US" sz="1333" dirty="0">
                <a:latin typeface="Courier New" panose="02070309020205020404" pitchFamily="49" charset="0"/>
                <a:cs typeface="Courier New" panose="02070309020205020404" pitchFamily="49" charset="0"/>
              </a:rPr>
              <a:t>(MVSJob.java:83)</a:t>
            </a:r>
          </a:p>
          <a:p>
            <a:r>
              <a:rPr lang="en-US" sz="1333" dirty="0">
                <a:latin typeface="Courier New" panose="02070309020205020404" pitchFamily="49" charset="0"/>
                <a:cs typeface="Courier New" panose="02070309020205020404" pitchFamily="49" charset="0"/>
              </a:rPr>
              <a:t>	at com.ibm.dbb.build.MVSJob$execute$1.call(Unknown Source)</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BMSProcessing.run</a:t>
            </a:r>
            <a:r>
              <a:rPr lang="en-US" sz="1333" dirty="0">
                <a:latin typeface="Courier New" panose="02070309020205020404" pitchFamily="49" charset="0"/>
                <a:cs typeface="Courier New" panose="02070309020205020404" pitchFamily="49" charset="0"/>
              </a:rPr>
              <a:t>(BMSProcessing.groovy:84)</a:t>
            </a:r>
          </a:p>
          <a:p>
            <a:r>
              <a:rPr lang="en-US" sz="1333" dirty="0">
                <a:latin typeface="Courier New" panose="02070309020205020404" pitchFamily="49" charset="0"/>
                <a:cs typeface="Courier New" panose="02070309020205020404" pitchFamily="49" charset="0"/>
              </a:rPr>
              <a:t>	at build$_run_closure2$_closure3.doCall(build.groovy:117)</a:t>
            </a:r>
          </a:p>
          <a:p>
            <a:r>
              <a:rPr lang="en-US" sz="1333" dirty="0">
                <a:latin typeface="Courier New" panose="02070309020205020404" pitchFamily="49" charset="0"/>
                <a:cs typeface="Courier New" panose="02070309020205020404" pitchFamily="49" charset="0"/>
              </a:rPr>
              <a:t>	at build$_run_closure2.doCall(build.groovy:116)</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build.run</a:t>
            </a:r>
            <a:r>
              <a:rPr lang="en-US" sz="1333" dirty="0">
                <a:latin typeface="Courier New" panose="02070309020205020404" pitchFamily="49" charset="0"/>
                <a:cs typeface="Courier New" panose="02070309020205020404" pitchFamily="49" charset="0"/>
              </a:rPr>
              <a:t>(build.groovy:112)</a:t>
            </a:r>
          </a:p>
        </p:txBody>
      </p:sp>
    </p:spTree>
    <p:extLst>
      <p:ext uri="{BB962C8B-B14F-4D97-AF65-F5344CB8AC3E}">
        <p14:creationId xmlns:p14="http://schemas.microsoft.com/office/powerpoint/2010/main" val="3692688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97D-0127-497C-BE11-89A0207ABC8E}"/>
              </a:ext>
            </a:extLst>
          </p:cNvPr>
          <p:cNvSpPr>
            <a:spLocks noGrp="1"/>
          </p:cNvSpPr>
          <p:nvPr>
            <p:ph type="title"/>
          </p:nvPr>
        </p:nvSpPr>
        <p:spPr/>
        <p:txBody>
          <a:bodyPr/>
          <a:lstStyle/>
          <a:p>
            <a:r>
              <a:rPr lang="en-US" dirty="0"/>
              <a:t>Debugging – Common Problems</a:t>
            </a:r>
          </a:p>
        </p:txBody>
      </p:sp>
      <p:sp>
        <p:nvSpPr>
          <p:cNvPr id="4" name="Rectangle 3">
            <a:extLst>
              <a:ext uri="{FF2B5EF4-FFF2-40B4-BE49-F238E27FC236}">
                <a16:creationId xmlns:a16="http://schemas.microsoft.com/office/drawing/2014/main" id="{D4EEA423-ED7C-4863-92A7-78D70B0BF8C4}"/>
              </a:ext>
            </a:extLst>
          </p:cNvPr>
          <p:cNvSpPr/>
          <p:nvPr/>
        </p:nvSpPr>
        <p:spPr>
          <a:xfrm>
            <a:off x="561359" y="1151454"/>
            <a:ext cx="11322581" cy="2964017"/>
          </a:xfrm>
          <a:prstGeom prst="rect">
            <a:avLst/>
          </a:prstGeom>
        </p:spPr>
        <p:txBody>
          <a:bodyPr wrap="square">
            <a:spAutoFit/>
          </a:bodyPr>
          <a:lstStyle/>
          <a:p>
            <a:r>
              <a:rPr lang="en-US" sz="1333" b="1" dirty="0">
                <a:latin typeface="Courier New" panose="02070309020205020404" pitchFamily="49" charset="0"/>
                <a:cs typeface="Courier New" panose="02070309020205020404" pitchFamily="49" charset="0"/>
              </a:rPr>
              <a:t>// ISPF editor is open with a file that DBB is trying to write to </a:t>
            </a:r>
          </a:p>
          <a:p>
            <a:r>
              <a:rPr lang="en-US" sz="1333" dirty="0">
                <a:latin typeface="Courier New" panose="02070309020205020404" pitchFamily="49" charset="0"/>
                <a:cs typeface="Courier New" panose="02070309020205020404" pitchFamily="49" charset="0"/>
              </a:rPr>
              <a:t>Caught: </a:t>
            </a:r>
            <a:r>
              <a:rPr lang="en-US" sz="1333" dirty="0" err="1">
                <a:latin typeface="Courier New" panose="02070309020205020404" pitchFamily="49" charset="0"/>
                <a:cs typeface="Courier New" panose="02070309020205020404" pitchFamily="49" charset="0"/>
              </a:rPr>
              <a:t>com.ibm.dbb.build.BuildException</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com.ibm.jzos.ZFileException</a:t>
            </a:r>
            <a:r>
              <a:rPr lang="en-US" sz="1333" dirty="0">
                <a:latin typeface="Courier New" panose="02070309020205020404" pitchFamily="49" charset="0"/>
                <a:cs typeface="Courier New" panose="02070309020205020404" pitchFamily="49" charset="0"/>
              </a:rPr>
              <a:t>: //'DBRUCE.MORTAPP.CLIST(BIND)': </a:t>
            </a:r>
            <a:r>
              <a:rPr lang="en-US" sz="1333" dirty="0" err="1">
                <a:latin typeface="Courier New" panose="02070309020205020404" pitchFamily="49" charset="0"/>
                <a:cs typeface="Courier New" panose="02070309020205020404" pitchFamily="49" charset="0"/>
              </a:rPr>
              <a:t>fopen</a:t>
            </a:r>
            <a:r>
              <a:rPr lang="en-US" sz="1333" dirty="0">
                <a:latin typeface="Courier New" panose="02070309020205020404" pitchFamily="49" charset="0"/>
                <a:cs typeface="Courier New" panose="02070309020205020404" pitchFamily="49" charset="0"/>
              </a:rPr>
              <a:t>() failed; EDC5061I An error occurred when attempting to define a file to the system.; </a:t>
            </a:r>
            <a:r>
              <a:rPr lang="en-US" sz="1333" dirty="0" err="1">
                <a:latin typeface="Courier New" panose="02070309020205020404" pitchFamily="49" charset="0"/>
                <a:cs typeface="Courier New" panose="02070309020205020404" pitchFamily="49" charset="0"/>
              </a:rPr>
              <a:t>errno</a:t>
            </a:r>
            <a:r>
              <a:rPr lang="en-US" sz="1333" dirty="0">
                <a:latin typeface="Courier New" panose="02070309020205020404" pitchFamily="49" charset="0"/>
                <a:cs typeface="Courier New" panose="02070309020205020404" pitchFamily="49" charset="0"/>
              </a:rPr>
              <a:t>=61 errno2=0xc00b0403 </a:t>
            </a:r>
            <a:r>
              <a:rPr lang="en-US" sz="1333" dirty="0" err="1">
                <a:latin typeface="Courier New" panose="02070309020205020404" pitchFamily="49" charset="0"/>
                <a:cs typeface="Courier New" panose="02070309020205020404" pitchFamily="49" charset="0"/>
              </a:rPr>
              <a:t>last_op</a:t>
            </a:r>
            <a:r>
              <a:rPr lang="en-US" sz="1333" dirty="0">
                <a:latin typeface="Courier New" panose="02070309020205020404" pitchFamily="49" charset="0"/>
                <a:cs typeface="Courier New" panose="02070309020205020404" pitchFamily="49" charset="0"/>
              </a:rPr>
              <a:t>=50 </a:t>
            </a:r>
            <a:r>
              <a:rPr lang="en-US" sz="1333" dirty="0" err="1">
                <a:latin typeface="Courier New" panose="02070309020205020404" pitchFamily="49" charset="0"/>
                <a:cs typeface="Courier New" panose="02070309020205020404" pitchFamily="49" charset="0"/>
              </a:rPr>
              <a:t>errorCode</a:t>
            </a:r>
            <a:r>
              <a:rPr lang="en-US" sz="1333" dirty="0">
                <a:latin typeface="Courier New" panose="02070309020205020404" pitchFamily="49" charset="0"/>
                <a:cs typeface="Courier New" panose="02070309020205020404" pitchFamily="49" charset="0"/>
              </a:rPr>
              <a:t>=0x210</a:t>
            </a:r>
          </a:p>
          <a:p>
            <a:r>
              <a:rPr lang="en-US" sz="1333" dirty="0" err="1">
                <a:latin typeface="Courier New" panose="02070309020205020404" pitchFamily="49" charset="0"/>
                <a:cs typeface="Courier New" panose="02070309020205020404" pitchFamily="49" charset="0"/>
              </a:rPr>
              <a:t>com.ibm.dbb.build.BuildException</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com.ibm.jzos.ZFileException</a:t>
            </a:r>
            <a:r>
              <a:rPr lang="en-US" sz="1333" dirty="0">
                <a:latin typeface="Courier New" panose="02070309020205020404" pitchFamily="49" charset="0"/>
                <a:cs typeface="Courier New" panose="02070309020205020404" pitchFamily="49" charset="0"/>
              </a:rPr>
              <a:t>: //'DBRUCE.MORTAPP.CLIST(BIND)': </a:t>
            </a:r>
            <a:r>
              <a:rPr lang="en-US" sz="1333" dirty="0" err="1">
                <a:latin typeface="Courier New" panose="02070309020205020404" pitchFamily="49" charset="0"/>
                <a:cs typeface="Courier New" panose="02070309020205020404" pitchFamily="49" charset="0"/>
              </a:rPr>
              <a:t>fopen</a:t>
            </a:r>
            <a:r>
              <a:rPr lang="en-US" sz="1333" dirty="0">
                <a:latin typeface="Courier New" panose="02070309020205020404" pitchFamily="49" charset="0"/>
                <a:cs typeface="Courier New" panose="02070309020205020404" pitchFamily="49" charset="0"/>
              </a:rPr>
              <a:t>() failed; EDC5061I An error occurred when attempting to define a file to the system.; </a:t>
            </a:r>
            <a:r>
              <a:rPr lang="en-US" sz="1333" dirty="0" err="1">
                <a:latin typeface="Courier New" panose="02070309020205020404" pitchFamily="49" charset="0"/>
                <a:cs typeface="Courier New" panose="02070309020205020404" pitchFamily="49" charset="0"/>
              </a:rPr>
              <a:t>errno</a:t>
            </a:r>
            <a:r>
              <a:rPr lang="en-US" sz="1333" dirty="0">
                <a:latin typeface="Courier New" panose="02070309020205020404" pitchFamily="49" charset="0"/>
                <a:cs typeface="Courier New" panose="02070309020205020404" pitchFamily="49" charset="0"/>
              </a:rPr>
              <a:t>=61 errno2=0xc00b0403 </a:t>
            </a:r>
            <a:r>
              <a:rPr lang="en-US" sz="1333" dirty="0" err="1">
                <a:latin typeface="Courier New" panose="02070309020205020404" pitchFamily="49" charset="0"/>
                <a:cs typeface="Courier New" panose="02070309020205020404" pitchFamily="49" charset="0"/>
              </a:rPr>
              <a:t>last_op</a:t>
            </a:r>
            <a:r>
              <a:rPr lang="en-US" sz="1333" dirty="0">
                <a:latin typeface="Courier New" panose="02070309020205020404" pitchFamily="49" charset="0"/>
                <a:cs typeface="Courier New" panose="02070309020205020404" pitchFamily="49" charset="0"/>
              </a:rPr>
              <a:t>=50 </a:t>
            </a:r>
            <a:r>
              <a:rPr lang="en-US" sz="1333" dirty="0" err="1">
                <a:latin typeface="Courier New" panose="02070309020205020404" pitchFamily="49" charset="0"/>
                <a:cs typeface="Courier New" panose="02070309020205020404" pitchFamily="49" charset="0"/>
              </a:rPr>
              <a:t>errorCode</a:t>
            </a:r>
            <a:r>
              <a:rPr lang="en-US" sz="1333" dirty="0">
                <a:latin typeface="Courier New" panose="02070309020205020404" pitchFamily="49" charset="0"/>
                <a:cs typeface="Courier New" panose="02070309020205020404" pitchFamily="49" charset="0"/>
              </a:rPr>
              <a:t>=0x210</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com.ibm.dbb.build.CopyToPDS.execute</a:t>
            </a:r>
            <a:r>
              <a:rPr lang="en-US" sz="1333" dirty="0">
                <a:latin typeface="Courier New" panose="02070309020205020404" pitchFamily="49" charset="0"/>
                <a:cs typeface="Courier New" panose="02070309020205020404" pitchFamily="49" charset="0"/>
              </a:rPr>
              <a:t>(CopyToPDS.java:75)</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com.ibm.dbb.build.IExecute$execute.call</a:t>
            </a:r>
            <a:r>
              <a:rPr lang="en-US" sz="1333" dirty="0">
                <a:latin typeface="Courier New" panose="02070309020205020404" pitchFamily="49" charset="0"/>
                <a:cs typeface="Courier New" panose="02070309020205020404" pitchFamily="49" charset="0"/>
              </a:rPr>
              <a:t>(Unknown Source)</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Bind.run</a:t>
            </a:r>
            <a:r>
              <a:rPr lang="en-US" sz="1333" dirty="0">
                <a:latin typeface="Courier New" panose="02070309020205020404" pitchFamily="49" charset="0"/>
                <a:cs typeface="Courier New" panose="02070309020205020404" pitchFamily="49" charset="0"/>
              </a:rPr>
              <a:t>(Bind.groovy:40)</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CobolCompile.run</a:t>
            </a:r>
            <a:r>
              <a:rPr lang="en-US" sz="1333" dirty="0">
                <a:latin typeface="Courier New" panose="02070309020205020404" pitchFamily="49" charset="0"/>
                <a:cs typeface="Courier New" panose="02070309020205020404" pitchFamily="49" charset="0"/>
              </a:rPr>
              <a:t>(CobolCompile.groovy:151)</a:t>
            </a:r>
          </a:p>
          <a:p>
            <a:r>
              <a:rPr lang="en-US" sz="1333" dirty="0">
                <a:latin typeface="Courier New" panose="02070309020205020404" pitchFamily="49" charset="0"/>
                <a:cs typeface="Courier New" panose="02070309020205020404" pitchFamily="49" charset="0"/>
              </a:rPr>
              <a:t>	at build$_run_closure2$_closure3.doCall(build.groovy:117)</a:t>
            </a:r>
          </a:p>
          <a:p>
            <a:r>
              <a:rPr lang="en-US" sz="1333" dirty="0">
                <a:latin typeface="Courier New" panose="02070309020205020404" pitchFamily="49" charset="0"/>
                <a:cs typeface="Courier New" panose="02070309020205020404" pitchFamily="49" charset="0"/>
              </a:rPr>
              <a:t>	at build$_run_closure2.doCall(build.groovy:116)</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build.run</a:t>
            </a:r>
            <a:r>
              <a:rPr lang="en-US" sz="1333" dirty="0">
                <a:latin typeface="Courier New" panose="02070309020205020404" pitchFamily="49" charset="0"/>
                <a:cs typeface="Courier New" panose="02070309020205020404" pitchFamily="49" charset="0"/>
              </a:rPr>
              <a:t>(build.groovy:112)</a:t>
            </a:r>
          </a:p>
        </p:txBody>
      </p:sp>
    </p:spTree>
    <p:extLst>
      <p:ext uri="{BB962C8B-B14F-4D97-AF65-F5344CB8AC3E}">
        <p14:creationId xmlns:p14="http://schemas.microsoft.com/office/powerpoint/2010/main" val="16931360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97D-0127-497C-BE11-89A0207ABC8E}"/>
              </a:ext>
            </a:extLst>
          </p:cNvPr>
          <p:cNvSpPr>
            <a:spLocks noGrp="1"/>
          </p:cNvSpPr>
          <p:nvPr>
            <p:ph type="title"/>
          </p:nvPr>
        </p:nvSpPr>
        <p:spPr/>
        <p:txBody>
          <a:bodyPr/>
          <a:lstStyle/>
          <a:p>
            <a:r>
              <a:rPr lang="en-US" dirty="0"/>
              <a:t>Debugging – Allocation Errors</a:t>
            </a:r>
          </a:p>
        </p:txBody>
      </p:sp>
      <p:sp>
        <p:nvSpPr>
          <p:cNvPr id="4" name="Rectangle 3">
            <a:extLst>
              <a:ext uri="{FF2B5EF4-FFF2-40B4-BE49-F238E27FC236}">
                <a16:creationId xmlns:a16="http://schemas.microsoft.com/office/drawing/2014/main" id="{D4EEA423-ED7C-4863-92A7-78D70B0BF8C4}"/>
              </a:ext>
            </a:extLst>
          </p:cNvPr>
          <p:cNvSpPr/>
          <p:nvPr/>
        </p:nvSpPr>
        <p:spPr>
          <a:xfrm>
            <a:off x="561359" y="1151454"/>
            <a:ext cx="11322581" cy="2553776"/>
          </a:xfrm>
          <a:prstGeom prst="rect">
            <a:avLst/>
          </a:prstGeom>
        </p:spPr>
        <p:txBody>
          <a:bodyPr wrap="square">
            <a:spAutoFit/>
          </a:bodyPr>
          <a:lstStyle/>
          <a:p>
            <a:r>
              <a:rPr lang="en-US" sz="1333" dirty="0">
                <a:latin typeface="Courier New" panose="02070309020205020404" pitchFamily="49" charset="0"/>
                <a:cs typeface="Courier New" panose="02070309020205020404" pitchFamily="49" charset="0"/>
              </a:rPr>
              <a:t>Caught: </a:t>
            </a:r>
            <a:r>
              <a:rPr lang="en-US" sz="1333" dirty="0" err="1">
                <a:latin typeface="Courier New" panose="02070309020205020404" pitchFamily="49" charset="0"/>
                <a:cs typeface="Courier New" panose="02070309020205020404" pitchFamily="49" charset="0"/>
              </a:rPr>
              <a:t>com.ibm.team.dbb.build.BuildException</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com.ibm.team.dbb.build.BuildException</a:t>
            </a:r>
            <a:r>
              <a:rPr lang="en-US" sz="1333" dirty="0">
                <a:latin typeface="Courier New" panose="02070309020205020404" pitchFamily="49" charset="0"/>
                <a:cs typeface="Courier New" panose="02070309020205020404" pitchFamily="49" charset="0"/>
              </a:rPr>
              <a:t>: An error occurred running </a:t>
            </a:r>
            <a:r>
              <a:rPr lang="en-US" sz="1333" dirty="0" err="1">
                <a:latin typeface="Courier New" panose="02070309020205020404" pitchFamily="49" charset="0"/>
                <a:cs typeface="Courier New" panose="02070309020205020404" pitchFamily="49" charset="0"/>
              </a:rPr>
              <a:t>bpxwdyn</a:t>
            </a:r>
            <a:r>
              <a:rPr lang="en-US" sz="1333" dirty="0">
                <a:latin typeface="Courier New" panose="02070309020205020404" pitchFamily="49" charset="0"/>
                <a:cs typeface="Courier New" panose="02070309020205020404" pitchFamily="49" charset="0"/>
              </a:rPr>
              <a:t> command '</a:t>
            </a:r>
            <a:r>
              <a:rPr lang="en-US" sz="1333" dirty="0" err="1">
                <a:latin typeface="Courier New" panose="02070309020205020404" pitchFamily="49" charset="0"/>
                <a:cs typeface="Courier New" panose="02070309020205020404" pitchFamily="49" charset="0"/>
              </a:rPr>
              <a:t>alloc</a:t>
            </a:r>
            <a:r>
              <a:rPr lang="en-US" sz="1333" dirty="0">
                <a:latin typeface="Courier New" panose="02070309020205020404" pitchFamily="49" charset="0"/>
                <a:cs typeface="Courier New" panose="02070309020205020404" pitchFamily="49" charset="0"/>
              </a:rPr>
              <a:t> </a:t>
            </a:r>
            <a:r>
              <a:rPr lang="en-US" sz="1333" dirty="0" err="1">
                <a:latin typeface="Courier New" panose="02070309020205020404" pitchFamily="49" charset="0"/>
                <a:cs typeface="Courier New" panose="02070309020205020404" pitchFamily="49" charset="0"/>
              </a:rPr>
              <a:t>dd</a:t>
            </a:r>
            <a:r>
              <a:rPr lang="en-US" sz="1333" dirty="0">
                <a:latin typeface="Courier New" panose="02070309020205020404" pitchFamily="49" charset="0"/>
                <a:cs typeface="Courier New" panose="02070309020205020404" pitchFamily="49" charset="0"/>
              </a:rPr>
              <a:t>(TEMP0003) </a:t>
            </a:r>
            <a:r>
              <a:rPr lang="en-US" sz="1333" dirty="0" err="1">
                <a:latin typeface="Courier New" panose="02070309020205020404" pitchFamily="49" charset="0"/>
                <a:cs typeface="Courier New" panose="02070309020205020404" pitchFamily="49" charset="0"/>
              </a:rPr>
              <a:t>shr</a:t>
            </a:r>
            <a:r>
              <a:rPr lang="en-US" sz="1333" dirty="0">
                <a:latin typeface="Courier New" panose="02070309020205020404" pitchFamily="49" charset="0"/>
                <a:cs typeface="Courier New" panose="02070309020205020404" pitchFamily="49" charset="0"/>
              </a:rPr>
              <a:t>’</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com.ibm.team.dbb.build.MVSExec.doExecute</a:t>
            </a:r>
            <a:r>
              <a:rPr lang="en-US" sz="1333" dirty="0">
                <a:latin typeface="Courier New" panose="02070309020205020404" pitchFamily="49" charset="0"/>
                <a:cs typeface="Courier New" panose="02070309020205020404" pitchFamily="49" charset="0"/>
              </a:rPr>
              <a:t>(MVSExec.java:134)</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com.ibm.team.dbb.build.internal.AbstractExec.execute</a:t>
            </a:r>
            <a:r>
              <a:rPr lang="en-US" sz="1333" dirty="0">
                <a:latin typeface="Courier New" panose="02070309020205020404" pitchFamily="49" charset="0"/>
                <a:cs typeface="Courier New" panose="02070309020205020404" pitchFamily="49" charset="0"/>
              </a:rPr>
              <a:t>(AbstractExec.java:59)</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com.ibm.team.dbb.build.IExecute$execute.call</a:t>
            </a:r>
            <a:r>
              <a:rPr lang="en-US" sz="1333" dirty="0">
                <a:latin typeface="Courier New" panose="02070309020205020404" pitchFamily="49" charset="0"/>
                <a:cs typeface="Courier New" panose="02070309020205020404" pitchFamily="49" charset="0"/>
              </a:rPr>
              <a:t>(Unknown Source)</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CobolCompile.run</a:t>
            </a:r>
            <a:r>
              <a:rPr lang="en-US" sz="1333" dirty="0">
                <a:latin typeface="Courier New" panose="02070309020205020404" pitchFamily="49" charset="0"/>
                <a:cs typeface="Courier New" panose="02070309020205020404" pitchFamily="49" charset="0"/>
              </a:rPr>
              <a:t>(CobolCompile.groovy:138)</a:t>
            </a:r>
          </a:p>
          <a:p>
            <a:r>
              <a:rPr lang="en-US" sz="1333" dirty="0">
                <a:latin typeface="Courier New" panose="02070309020205020404" pitchFamily="49" charset="0"/>
                <a:cs typeface="Courier New" panose="02070309020205020404" pitchFamily="49" charset="0"/>
              </a:rPr>
              <a:t>        at build$_run_closure2$_closure3.doCall(build.groovy:113)</a:t>
            </a:r>
          </a:p>
          <a:p>
            <a:r>
              <a:rPr lang="en-US" sz="1333" dirty="0">
                <a:latin typeface="Courier New" panose="02070309020205020404" pitchFamily="49" charset="0"/>
                <a:cs typeface="Courier New" panose="02070309020205020404" pitchFamily="49" charset="0"/>
              </a:rPr>
              <a:t>        at build$_run_closure2.doCall(build.groovy:112)</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build.run</a:t>
            </a:r>
            <a:r>
              <a:rPr lang="en-US" sz="1333" dirty="0">
                <a:latin typeface="Courier New" panose="02070309020205020404" pitchFamily="49" charset="0"/>
                <a:cs typeface="Courier New" panose="02070309020205020404" pitchFamily="49" charset="0"/>
              </a:rPr>
              <a:t>(build.groovy:108)</a:t>
            </a:r>
          </a:p>
          <a:p>
            <a:r>
              <a:rPr lang="en-US" sz="1333" dirty="0">
                <a:latin typeface="Courier New" panose="02070309020205020404" pitchFamily="49" charset="0"/>
                <a:cs typeface="Courier New" panose="02070309020205020404" pitchFamily="49" charset="0"/>
              </a:rPr>
              <a:t>Caused by: </a:t>
            </a:r>
            <a:r>
              <a:rPr lang="en-US" sz="1333" dirty="0" err="1">
                <a:latin typeface="Courier New" panose="02070309020205020404" pitchFamily="49" charset="0"/>
                <a:cs typeface="Courier New" panose="02070309020205020404" pitchFamily="49" charset="0"/>
              </a:rPr>
              <a:t>com.ibm.jzos.RcException</a:t>
            </a:r>
            <a:r>
              <a:rPr lang="en-US" sz="1333" dirty="0">
                <a:latin typeface="Courier New" panose="02070309020205020404" pitchFamily="49" charset="0"/>
                <a:cs typeface="Courier New" panose="02070309020205020404" pitchFamily="49" charset="0"/>
              </a:rPr>
              <a:t>: </a:t>
            </a:r>
            <a:r>
              <a:rPr lang="en-US" sz="1333" b="1" dirty="0">
                <a:latin typeface="Courier New" panose="02070309020205020404" pitchFamily="49" charset="0"/>
                <a:cs typeface="Courier New" panose="02070309020205020404" pitchFamily="49" charset="0"/>
              </a:rPr>
              <a:t>BPXWDYN failed; S99ERROR/S99INFO = 0x1708/0x2 RC=386400258 (0x17080002)</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com.ibm.jzos.ZFile.bpxwdyn</a:t>
            </a:r>
            <a:r>
              <a:rPr lang="en-US" sz="1333" dirty="0">
                <a:latin typeface="Courier New" panose="02070309020205020404" pitchFamily="49" charset="0"/>
                <a:cs typeface="Courier New" panose="02070309020205020404" pitchFamily="49" charset="0"/>
              </a:rPr>
              <a:t>(ZFile.java:152)</a:t>
            </a:r>
          </a:p>
          <a:p>
            <a:r>
              <a:rPr lang="en-US" sz="1333" dirty="0">
                <a:latin typeface="Courier New" panose="02070309020205020404" pitchFamily="49" charset="0"/>
                <a:cs typeface="Courier New" panose="02070309020205020404" pitchFamily="49" charset="0"/>
              </a:rPr>
              <a:t>        at </a:t>
            </a:r>
            <a:r>
              <a:rPr lang="en-US" sz="1333" dirty="0" err="1">
                <a:latin typeface="Courier New" panose="02070309020205020404" pitchFamily="49" charset="0"/>
                <a:cs typeface="Courier New" panose="02070309020205020404" pitchFamily="49" charset="0"/>
              </a:rPr>
              <a:t>com.ibm.team.dbb.build.internal.Utils.bpxwdyn</a:t>
            </a:r>
            <a:r>
              <a:rPr lang="en-US" sz="1333" dirty="0">
                <a:latin typeface="Courier New" panose="02070309020205020404" pitchFamily="49" charset="0"/>
                <a:cs typeface="Courier New" panose="02070309020205020404" pitchFamily="49" charset="0"/>
              </a:rPr>
              <a:t>(Utils.java:62)</a:t>
            </a:r>
          </a:p>
        </p:txBody>
      </p:sp>
      <p:sp>
        <p:nvSpPr>
          <p:cNvPr id="3" name="Rectangle 2">
            <a:extLst>
              <a:ext uri="{FF2B5EF4-FFF2-40B4-BE49-F238E27FC236}">
                <a16:creationId xmlns:a16="http://schemas.microsoft.com/office/drawing/2014/main" id="{4A0B4EFF-E038-496B-8F13-E8DAA7A5BF65}"/>
              </a:ext>
            </a:extLst>
          </p:cNvPr>
          <p:cNvSpPr/>
          <p:nvPr/>
        </p:nvSpPr>
        <p:spPr>
          <a:xfrm>
            <a:off x="561359" y="4181050"/>
            <a:ext cx="11322581" cy="666786"/>
          </a:xfrm>
          <a:prstGeom prst="rect">
            <a:avLst/>
          </a:prstGeom>
        </p:spPr>
        <p:txBody>
          <a:bodyPr wrap="square">
            <a:spAutoFit/>
          </a:bodyPr>
          <a:lstStyle/>
          <a:p>
            <a:r>
              <a:rPr lang="en-US" sz="2133" dirty="0"/>
              <a:t>Knowledge Center - Interpreting error reason codes from DYNALLOC</a:t>
            </a:r>
          </a:p>
          <a:p>
            <a:r>
              <a:rPr lang="en-US" sz="1600" dirty="0">
                <a:solidFill>
                  <a:srgbClr val="619AEC"/>
                </a:solidFill>
              </a:rPr>
              <a:t>https://www.ibm.com/support/knowledgecenter/en/SSLTBW_2.1.0/com.ibm.zos.v2r1.ieaa800/erc.htm#erc__mjfig7</a:t>
            </a:r>
          </a:p>
        </p:txBody>
      </p:sp>
    </p:spTree>
    <p:extLst>
      <p:ext uri="{BB962C8B-B14F-4D97-AF65-F5344CB8AC3E}">
        <p14:creationId xmlns:p14="http://schemas.microsoft.com/office/powerpoint/2010/main" val="486035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EVELS OF TESTING"/>
          <p:cNvSpPr txBox="1"/>
          <p:nvPr/>
        </p:nvSpPr>
        <p:spPr>
          <a:xfrm>
            <a:off x="890731" y="760930"/>
            <a:ext cx="1351073" cy="255004"/>
          </a:xfrm>
          <a:prstGeom prst="rect">
            <a:avLst/>
          </a:prstGeom>
          <a:ln w="12700">
            <a:miter lim="400000"/>
          </a:ln>
          <a:extLst>
            <a:ext uri="{C572A759-6A51-4108-AA02-DFA0A04FC94B}">
              <ma14:wrappingTextBoxFlag xmlns:ma14="http://schemas.microsoft.com/office/mac/drawingml/2011/main" xmlns="" val="1"/>
            </a:ext>
          </a:extLst>
        </p:spPr>
        <p:txBody>
          <a:bodyPr wrap="none" lIns="19049" tIns="19049" rIns="19049" bIns="19049" anchor="ctr">
            <a:spAutoFit/>
          </a:bodyPr>
          <a:lstStyle>
            <a:lvl1pPr algn="l" defTabSz="587022">
              <a:defRPr sz="1400" spc="168">
                <a:solidFill>
                  <a:srgbClr val="002749"/>
                </a:solidFill>
                <a:latin typeface="IBM Plex Sans"/>
                <a:ea typeface="IBM Plex Sans"/>
                <a:cs typeface="IBM Plex Sans"/>
                <a:sym typeface="IBM Plex Sans"/>
              </a:defRPr>
            </a:lvl1pPr>
          </a:lstStyle>
          <a:p>
            <a:pPr defTabSz="587008">
              <a:defRPr/>
            </a:pPr>
            <a:r>
              <a:rPr lang="en-US" sz="1407" b="1" dirty="0">
                <a:solidFill>
                  <a:prstClr val="black">
                    <a:lumMod val="50000"/>
                    <a:lumOff val="50000"/>
                  </a:prstClr>
                </a:solidFill>
              </a:rPr>
              <a:t>Open Source</a:t>
            </a:r>
            <a:endParaRPr lang="en-US" sz="1407" b="1" baseline="30000" dirty="0">
              <a:solidFill>
                <a:prstClr val="black">
                  <a:lumMod val="50000"/>
                  <a:lumOff val="50000"/>
                </a:prstClr>
              </a:solidFill>
            </a:endParaRPr>
          </a:p>
        </p:txBody>
      </p:sp>
      <p:sp>
        <p:nvSpPr>
          <p:cNvPr id="22" name="TextBox 21"/>
          <p:cNvSpPr txBox="1"/>
          <p:nvPr/>
        </p:nvSpPr>
        <p:spPr>
          <a:xfrm>
            <a:off x="2137026" y="1683986"/>
            <a:ext cx="8469284" cy="32751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914377">
              <a:defRPr sz="2000" b="0">
                <a:solidFill>
                  <a:srgbClr val="002749"/>
                </a:solidFill>
                <a:latin typeface="IBM Plex Sans Medium"/>
                <a:ea typeface="IBM Plex Sans Medium"/>
                <a:cs typeface="IBM Plex Sans Medium"/>
                <a:sym typeface="IBM Plex Sans Medium"/>
              </a:defRPr>
            </a:pPr>
            <a:r>
              <a:rPr lang="en-US" sz="3516" dirty="0">
                <a:solidFill>
                  <a:srgbClr val="002749"/>
                </a:solidFill>
                <a:latin typeface="IBM Plex Sans Medium"/>
                <a:ea typeface="IBM Plex Sans Medium"/>
                <a:cs typeface="IBM Plex Sans Medium"/>
                <a:sym typeface="IBM Plex Sans Medium"/>
              </a:rPr>
              <a:t>92% of developers agree that open source tools are critical to software innovation</a:t>
            </a:r>
          </a:p>
          <a:p>
            <a:pPr defTabSz="914377">
              <a:defRPr sz="2000" b="0">
                <a:solidFill>
                  <a:srgbClr val="002749"/>
                </a:solidFill>
                <a:latin typeface="IBM Plex Sans Medium"/>
                <a:ea typeface="IBM Plex Sans Medium"/>
                <a:cs typeface="IBM Plex Sans Medium"/>
                <a:sym typeface="IBM Plex Sans Medium"/>
              </a:defRPr>
            </a:pPr>
            <a:endParaRPr lang="en-US" sz="1828" dirty="0">
              <a:solidFill>
                <a:srgbClr val="002749"/>
              </a:solidFill>
              <a:latin typeface="IBM Plex Sans Light" charset="0"/>
              <a:ea typeface="IBM Plex Sans Light" charset="0"/>
              <a:cs typeface="IBM Plex Sans Light" charset="0"/>
              <a:sym typeface="IBM Plex Sans Medium"/>
            </a:endParaRPr>
          </a:p>
          <a:p>
            <a:pPr defTabSz="914377">
              <a:defRPr sz="2000" b="0">
                <a:solidFill>
                  <a:srgbClr val="002749"/>
                </a:solidFill>
                <a:latin typeface="IBM Plex Sans Medium"/>
                <a:ea typeface="IBM Plex Sans Medium"/>
                <a:cs typeface="IBM Plex Sans Medium"/>
                <a:sym typeface="IBM Plex Sans Medium"/>
              </a:defRPr>
            </a:pPr>
            <a:endParaRPr lang="en-US" sz="1407" dirty="0">
              <a:solidFill>
                <a:srgbClr val="002749"/>
              </a:solidFill>
              <a:latin typeface="IBM Plex Sans Medium"/>
              <a:ea typeface="IBM Plex Sans Medium"/>
              <a:cs typeface="IBM Plex Sans Medium"/>
              <a:sym typeface="IBM Plex Sans Medium"/>
            </a:endParaRPr>
          </a:p>
          <a:p>
            <a:pPr defTabSz="914377">
              <a:defRPr sz="2000" b="0">
                <a:solidFill>
                  <a:srgbClr val="002749"/>
                </a:solidFill>
                <a:latin typeface="IBM Plex Sans Medium"/>
                <a:ea typeface="IBM Plex Sans Medium"/>
                <a:cs typeface="IBM Plex Sans Medium"/>
                <a:sym typeface="IBM Plex Sans Medium"/>
              </a:defRPr>
            </a:pPr>
            <a:r>
              <a:rPr lang="en-US" sz="3516" dirty="0">
                <a:solidFill>
                  <a:srgbClr val="002749"/>
                </a:solidFill>
                <a:latin typeface="IBM Plex Sans Medium"/>
                <a:ea typeface="IBM Plex Sans Medium"/>
                <a:cs typeface="IBM Plex Sans Medium"/>
                <a:sym typeface="IBM Plex Sans Medium"/>
              </a:rPr>
              <a:t>84% of developers prefer to use open source over closed or proprietary tools</a:t>
            </a:r>
            <a:endParaRPr lang="en-US" sz="1828" dirty="0">
              <a:solidFill>
                <a:srgbClr val="002749"/>
              </a:solidFill>
              <a:latin typeface="IBM Plex Sans Light" charset="0"/>
              <a:ea typeface="IBM Plex Sans Light" charset="0"/>
              <a:cs typeface="IBM Plex Sans Light" charset="0"/>
              <a:sym typeface="IBM Plex Sans Medium"/>
            </a:endParaRPr>
          </a:p>
        </p:txBody>
      </p:sp>
      <p:pic>
        <p:nvPicPr>
          <p:cNvPr id="4" name="Picture 3">
            <a:extLst>
              <a:ext uri="{FF2B5EF4-FFF2-40B4-BE49-F238E27FC236}">
                <a16:creationId xmlns:a16="http://schemas.microsoft.com/office/drawing/2014/main" id="{660CF7C7-1E15-4490-88CA-ABA38E5C37B4}"/>
              </a:ext>
            </a:extLst>
          </p:cNvPr>
          <p:cNvPicPr>
            <a:picLocks noChangeAspect="1"/>
          </p:cNvPicPr>
          <p:nvPr/>
        </p:nvPicPr>
        <p:blipFill>
          <a:blip r:embed="rId3"/>
          <a:stretch>
            <a:fillRect/>
          </a:stretch>
        </p:blipFill>
        <p:spPr>
          <a:xfrm>
            <a:off x="8070747" y="6360141"/>
            <a:ext cx="4121253" cy="373920"/>
          </a:xfrm>
          <a:prstGeom prst="rect">
            <a:avLst/>
          </a:prstGeom>
        </p:spPr>
      </p:pic>
      <p:pic>
        <p:nvPicPr>
          <p:cNvPr id="5" name="Picture 3" descr="R120_G137_B251-200">
            <a:extLst>
              <a:ext uri="{FF2B5EF4-FFF2-40B4-BE49-F238E27FC236}">
                <a16:creationId xmlns:a16="http://schemas.microsoft.com/office/drawing/2014/main" id="{588EF649-8781-4177-A945-EBA4E5E4DA3D}"/>
              </a:ext>
            </a:extLst>
          </p:cNvPr>
          <p:cNvPicPr>
            <a:picLocks noChangeAspect="1" noChangeArrowheads="1"/>
          </p:cNvPicPr>
          <p:nvPr/>
        </p:nvPicPr>
        <p:blipFill>
          <a:blip r:embed="rId4" cstate="print">
            <a:lum bright="-84000"/>
            <a:grayscl/>
          </a:blip>
          <a:srcRect/>
          <a:stretch>
            <a:fillRect/>
          </a:stretch>
        </p:blipFill>
        <p:spPr bwMode="auto">
          <a:xfrm>
            <a:off x="11040543" y="123940"/>
            <a:ext cx="785284" cy="236537"/>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7D82C7C6-7B51-40C6-B311-482833CFFC16}"/>
              </a:ext>
            </a:extLst>
          </p:cNvPr>
          <p:cNvCxnSpPr>
            <a:cxnSpLocks/>
          </p:cNvCxnSpPr>
          <p:nvPr/>
        </p:nvCxnSpPr>
        <p:spPr>
          <a:xfrm>
            <a:off x="366174" y="477052"/>
            <a:ext cx="114596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193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05984996-0DE1-3441-80E3-648339E43469}"/>
              </a:ext>
            </a:extLst>
          </p:cNvPr>
          <p:cNvCxnSpPr/>
          <p:nvPr/>
        </p:nvCxnSpPr>
        <p:spPr>
          <a:xfrm>
            <a:off x="2" y="5567824"/>
            <a:ext cx="12209540" cy="0"/>
          </a:xfrm>
          <a:prstGeom prst="line">
            <a:avLst/>
          </a:prstGeom>
          <a:ln>
            <a:solidFill>
              <a:schemeClr val="tx2">
                <a:lumMod val="25000"/>
              </a:schemeClr>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0D56651-A5CA-4122-A196-A23619D549E5}"/>
              </a:ext>
            </a:extLst>
          </p:cNvPr>
          <p:cNvSpPr txBox="1"/>
          <p:nvPr/>
        </p:nvSpPr>
        <p:spPr>
          <a:xfrm>
            <a:off x="44020" y="125761"/>
            <a:ext cx="10952129" cy="584775"/>
          </a:xfrm>
          <a:prstGeom prst="rect">
            <a:avLst/>
          </a:prstGeom>
          <a:noFill/>
        </p:spPr>
        <p:txBody>
          <a:bodyPr wrap="square" rtlCol="0">
            <a:spAutoFit/>
          </a:bodyPr>
          <a:lstStyle/>
          <a:p>
            <a:pPr algn="ctr" defTabSz="914377" fontAlgn="ctr">
              <a:defRPr/>
            </a:pPr>
            <a:r>
              <a:rPr lang="en-US" sz="3200" spc="51" dirty="0">
                <a:solidFill>
                  <a:prstClr val="black">
                    <a:lumMod val="65000"/>
                    <a:lumOff val="35000"/>
                  </a:prstClr>
                </a:solidFill>
                <a:latin typeface="IBM Plex Sans" charset="0"/>
                <a:ea typeface="IBM Plex Sans" charset="0"/>
                <a:cs typeface="IBM Plex Sans" charset="0"/>
              </a:rPr>
              <a:t>Z DevOps </a:t>
            </a:r>
            <a:r>
              <a:rPr lang="en-US" sz="3200" spc="51" dirty="0">
                <a:solidFill>
                  <a:prstClr val="black">
                    <a:lumMod val="65000"/>
                    <a:lumOff val="35000"/>
                  </a:prstClr>
                </a:solidFill>
                <a:latin typeface="IBM Plex Sans" charset="0"/>
                <a:ea typeface="IBM Plex Sans" charset="0"/>
                <a:cs typeface="IBM Plex Sans" charset="0"/>
                <a:sym typeface="Wingdings" pitchFamily="2" charset="2"/>
              </a:rPr>
              <a:t> The Technical Value Proposition is Strong</a:t>
            </a:r>
            <a:endParaRPr lang="en-US" sz="3200" dirty="0">
              <a:solidFill>
                <a:prstClr val="black">
                  <a:lumMod val="65000"/>
                  <a:lumOff val="35000"/>
                </a:prstClr>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CE254185-D08C-4712-B5FD-29600BB59D0A}"/>
              </a:ext>
            </a:extLst>
          </p:cNvPr>
          <p:cNvSpPr/>
          <p:nvPr/>
        </p:nvSpPr>
        <p:spPr>
          <a:xfrm>
            <a:off x="8685001" y="872391"/>
            <a:ext cx="2464075" cy="490735"/>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62560" bIns="162560" rtlCol="0" anchor="ctr"/>
          <a:lstStyle/>
          <a:p>
            <a:pPr algn="ctr" defTabSz="914286">
              <a:lnSpc>
                <a:spcPct val="120000"/>
              </a:lnSpc>
              <a:defRPr/>
            </a:pPr>
            <a:endParaRPr lang="en-US" sz="1200" b="1" dirty="0">
              <a:solidFill>
                <a:srgbClr val="E7E6E6"/>
              </a:solidFill>
              <a:latin typeface="IBM Plex Sans" panose="020B0503050203000203" pitchFamily="34" charset="77"/>
            </a:endParaRPr>
          </a:p>
          <a:p>
            <a:pPr algn="ctr" defTabSz="914286">
              <a:lnSpc>
                <a:spcPct val="120000"/>
              </a:lnSpc>
              <a:defRPr/>
            </a:pPr>
            <a:r>
              <a:rPr lang="en-US" sz="1200" b="1" dirty="0">
                <a:solidFill>
                  <a:prstClr val="white"/>
                </a:solidFill>
                <a:latin typeface="IBM Plex Sans" panose="020B0503050203000203" pitchFamily="34" charset="77"/>
              </a:rPr>
              <a:t>AUTOMATION</a:t>
            </a:r>
          </a:p>
          <a:p>
            <a:pPr algn="ctr" defTabSz="914286">
              <a:lnSpc>
                <a:spcPct val="120000"/>
              </a:lnSpc>
              <a:defRPr/>
            </a:pPr>
            <a:endParaRPr lang="en-US" sz="1200" b="1" dirty="0">
              <a:solidFill>
                <a:srgbClr val="E7E6E6"/>
              </a:solidFill>
              <a:latin typeface="IBM Plex Sans" panose="020B0503050203000203" pitchFamily="34" charset="77"/>
            </a:endParaRPr>
          </a:p>
        </p:txBody>
      </p:sp>
      <p:sp>
        <p:nvSpPr>
          <p:cNvPr id="46" name="TextBox 45">
            <a:extLst>
              <a:ext uri="{FF2B5EF4-FFF2-40B4-BE49-F238E27FC236}">
                <a16:creationId xmlns:a16="http://schemas.microsoft.com/office/drawing/2014/main" id="{B556511B-852A-4D5D-8BD3-638FC2B068F3}"/>
              </a:ext>
            </a:extLst>
          </p:cNvPr>
          <p:cNvSpPr txBox="1"/>
          <p:nvPr/>
        </p:nvSpPr>
        <p:spPr>
          <a:xfrm>
            <a:off x="8934897" y="1428517"/>
            <a:ext cx="2646419" cy="923330"/>
          </a:xfrm>
          <a:prstGeom prst="rect">
            <a:avLst/>
          </a:prstGeom>
          <a:noFill/>
        </p:spPr>
        <p:txBody>
          <a:bodyPr wrap="square" rtlCol="0">
            <a:spAutoFit/>
          </a:bodyPr>
          <a:lstStyle/>
          <a:p>
            <a:pPr defTabSz="914286">
              <a:lnSpc>
                <a:spcPct val="90000"/>
              </a:lnSpc>
              <a:defRPr/>
            </a:pPr>
            <a:r>
              <a:rPr lang="en-GB" sz="1200" dirty="0">
                <a:solidFill>
                  <a:prstClr val="black">
                    <a:lumMod val="50000"/>
                    <a:lumOff val="50000"/>
                  </a:prstClr>
                </a:solidFill>
                <a:latin typeface="IBM Plex Sans" panose="020B0503050203000203" pitchFamily="34" charset="77"/>
              </a:rPr>
              <a:t>Powerful and automated unit testing as part of a continuous</a:t>
            </a:r>
            <a:r>
              <a:rPr lang="en-GB" sz="1200" dirty="0">
                <a:solidFill>
                  <a:prstClr val="white">
                    <a:lumMod val="85000"/>
                  </a:prstClr>
                </a:solidFill>
                <a:latin typeface="IBM Plex Sans" panose="020B0503050203000203" pitchFamily="34" charset="77"/>
              </a:rPr>
              <a:t> </a:t>
            </a:r>
            <a:r>
              <a:rPr lang="en-GB" sz="1200" dirty="0">
                <a:solidFill>
                  <a:prstClr val="black">
                    <a:lumMod val="50000"/>
                    <a:lumOff val="50000"/>
                  </a:prstClr>
                </a:solidFill>
                <a:latin typeface="IBM Plex Sans" panose="020B0503050203000203" pitchFamily="34" charset="77"/>
              </a:rPr>
              <a:t>delivery</a:t>
            </a:r>
            <a:r>
              <a:rPr lang="en-GB" sz="1200" dirty="0">
                <a:solidFill>
                  <a:prstClr val="white">
                    <a:lumMod val="85000"/>
                  </a:prstClr>
                </a:solidFill>
                <a:latin typeface="IBM Plex Sans" panose="020B0503050203000203" pitchFamily="34" charset="77"/>
              </a:rPr>
              <a:t> </a:t>
            </a:r>
            <a:r>
              <a:rPr lang="en-GB" sz="1200" dirty="0">
                <a:solidFill>
                  <a:prstClr val="black">
                    <a:lumMod val="50000"/>
                    <a:lumOff val="50000"/>
                  </a:prstClr>
                </a:solidFill>
                <a:latin typeface="IBM Plex Sans" panose="020B0503050203000203" pitchFamily="34" charset="77"/>
              </a:rPr>
              <a:t>pipeline</a:t>
            </a:r>
            <a:endParaRPr lang="en-GB" sz="1200" dirty="0">
              <a:solidFill>
                <a:prstClr val="white">
                  <a:lumMod val="85000"/>
                </a:prstClr>
              </a:solidFill>
              <a:latin typeface="IBM Plex Sans" panose="020B0503050203000203" pitchFamily="34" charset="77"/>
            </a:endParaRPr>
          </a:p>
          <a:p>
            <a:pPr defTabSz="914286">
              <a:lnSpc>
                <a:spcPct val="90000"/>
              </a:lnSpc>
              <a:defRPr/>
            </a:pPr>
            <a:r>
              <a:rPr lang="en-GB" sz="1200" b="1" dirty="0">
                <a:solidFill>
                  <a:srgbClr val="0070C0"/>
                </a:solidFill>
                <a:latin typeface="IBM Plex Sans" panose="020B0503050203000203" pitchFamily="34" charset="77"/>
                <a:sym typeface="Wingdings" pitchFamily="2" charset="2"/>
              </a:rPr>
              <a:t>50-90% time savings on test cycles</a:t>
            </a:r>
            <a:r>
              <a:rPr lang="en-GB" sz="1200" b="1" baseline="30000" dirty="0">
                <a:solidFill>
                  <a:srgbClr val="0070C0"/>
                </a:solidFill>
                <a:latin typeface="IBM Plex Sans" panose="020B0503050203000203" pitchFamily="34" charset="77"/>
                <a:sym typeface="Wingdings" pitchFamily="2" charset="2"/>
              </a:rPr>
              <a:t>2</a:t>
            </a:r>
            <a:endParaRPr lang="en-GB" sz="1200" b="1" dirty="0">
              <a:solidFill>
                <a:srgbClr val="0070C0"/>
              </a:solidFill>
              <a:latin typeface="IBM Plex Sans" panose="020B0503050203000203" pitchFamily="34" charset="77"/>
            </a:endParaRPr>
          </a:p>
        </p:txBody>
      </p:sp>
      <p:pic>
        <p:nvPicPr>
          <p:cNvPr id="83" name="Picture 82" descr="A close up of a sign&#10;&#10;Description generated with high confidence">
            <a:extLst>
              <a:ext uri="{FF2B5EF4-FFF2-40B4-BE49-F238E27FC236}">
                <a16:creationId xmlns:a16="http://schemas.microsoft.com/office/drawing/2014/main" id="{0D3B7BB6-333D-A74A-9F0B-011668BED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956" y="6125197"/>
            <a:ext cx="1272569" cy="531403"/>
          </a:xfrm>
          <a:prstGeom prst="rect">
            <a:avLst/>
          </a:prstGeom>
        </p:spPr>
      </p:pic>
      <p:pic>
        <p:nvPicPr>
          <p:cNvPr id="84" name="Picture 83">
            <a:extLst>
              <a:ext uri="{FF2B5EF4-FFF2-40B4-BE49-F238E27FC236}">
                <a16:creationId xmlns:a16="http://schemas.microsoft.com/office/drawing/2014/main" id="{7590BA2E-C704-E946-9A37-98860D064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43828" y="5983284"/>
            <a:ext cx="780169" cy="780169"/>
          </a:xfrm>
          <a:prstGeom prst="rect">
            <a:avLst/>
          </a:prstGeom>
        </p:spPr>
      </p:pic>
      <p:pic>
        <p:nvPicPr>
          <p:cNvPr id="85" name="Picture 84" descr="A close up of a sign&#10;&#10;Description automatically generated">
            <a:extLst>
              <a:ext uri="{FF2B5EF4-FFF2-40B4-BE49-F238E27FC236}">
                <a16:creationId xmlns:a16="http://schemas.microsoft.com/office/drawing/2014/main" id="{1AAB2371-A1B0-C14D-B10D-5BDB860C1043}"/>
              </a:ext>
            </a:extLst>
          </p:cNvPr>
          <p:cNvPicPr>
            <a:picLocks noChangeAspect="1"/>
          </p:cNvPicPr>
          <p:nvPr/>
        </p:nvPicPr>
        <p:blipFill>
          <a:blip r:embed="rId5"/>
          <a:stretch>
            <a:fillRect/>
          </a:stretch>
        </p:blipFill>
        <p:spPr>
          <a:xfrm>
            <a:off x="9003106" y="6132785"/>
            <a:ext cx="1488375" cy="431139"/>
          </a:xfrm>
          <a:prstGeom prst="rect">
            <a:avLst/>
          </a:prstGeom>
        </p:spPr>
      </p:pic>
      <p:pic>
        <p:nvPicPr>
          <p:cNvPr id="86" name="Picture 85" descr="A close up of a sign&#10;&#10;Description automatically generated">
            <a:extLst>
              <a:ext uri="{FF2B5EF4-FFF2-40B4-BE49-F238E27FC236}">
                <a16:creationId xmlns:a16="http://schemas.microsoft.com/office/drawing/2014/main" id="{9197C15F-3B57-CB4A-9E6C-126ED5AE88A2}"/>
              </a:ext>
            </a:extLst>
          </p:cNvPr>
          <p:cNvPicPr>
            <a:picLocks noChangeAspect="1"/>
          </p:cNvPicPr>
          <p:nvPr/>
        </p:nvPicPr>
        <p:blipFill>
          <a:blip r:embed="rId6"/>
          <a:stretch>
            <a:fillRect/>
          </a:stretch>
        </p:blipFill>
        <p:spPr>
          <a:xfrm>
            <a:off x="3286737" y="6153902"/>
            <a:ext cx="1049083" cy="410023"/>
          </a:xfrm>
          <a:prstGeom prst="rect">
            <a:avLst/>
          </a:prstGeom>
        </p:spPr>
      </p:pic>
      <p:pic>
        <p:nvPicPr>
          <p:cNvPr id="87" name="Picture 86">
            <a:extLst>
              <a:ext uri="{FF2B5EF4-FFF2-40B4-BE49-F238E27FC236}">
                <a16:creationId xmlns:a16="http://schemas.microsoft.com/office/drawing/2014/main" id="{308EDE73-91BB-7D48-8061-D229973A2459}"/>
              </a:ext>
            </a:extLst>
          </p:cNvPr>
          <p:cNvPicPr>
            <a:picLocks noChangeAspect="1"/>
          </p:cNvPicPr>
          <p:nvPr/>
        </p:nvPicPr>
        <p:blipFill>
          <a:blip r:embed="rId7"/>
          <a:stretch>
            <a:fillRect/>
          </a:stretch>
        </p:blipFill>
        <p:spPr>
          <a:xfrm>
            <a:off x="7194305" y="6076725"/>
            <a:ext cx="1904959" cy="543971"/>
          </a:xfrm>
          <a:prstGeom prst="rect">
            <a:avLst/>
          </a:prstGeom>
        </p:spPr>
      </p:pic>
      <p:pic>
        <p:nvPicPr>
          <p:cNvPr id="88" name="Picture 87">
            <a:extLst>
              <a:ext uri="{FF2B5EF4-FFF2-40B4-BE49-F238E27FC236}">
                <a16:creationId xmlns:a16="http://schemas.microsoft.com/office/drawing/2014/main" id="{1AE3C489-E9E4-404B-99DE-48B4B5F5B050}"/>
              </a:ext>
            </a:extLst>
          </p:cNvPr>
          <p:cNvPicPr>
            <a:picLocks noChangeAspect="1"/>
          </p:cNvPicPr>
          <p:nvPr/>
        </p:nvPicPr>
        <p:blipFill>
          <a:blip r:embed="rId8"/>
          <a:stretch>
            <a:fillRect/>
          </a:stretch>
        </p:blipFill>
        <p:spPr>
          <a:xfrm>
            <a:off x="10226094" y="5952719"/>
            <a:ext cx="2325417" cy="1020407"/>
          </a:xfrm>
          <a:prstGeom prst="rect">
            <a:avLst/>
          </a:prstGeom>
        </p:spPr>
      </p:pic>
      <p:sp>
        <p:nvSpPr>
          <p:cNvPr id="4" name="Rectangle 3">
            <a:extLst>
              <a:ext uri="{FF2B5EF4-FFF2-40B4-BE49-F238E27FC236}">
                <a16:creationId xmlns:a16="http://schemas.microsoft.com/office/drawing/2014/main" id="{9E46851D-FCDA-0547-8DAD-63A27BB05010}"/>
              </a:ext>
            </a:extLst>
          </p:cNvPr>
          <p:cNvSpPr/>
          <p:nvPr/>
        </p:nvSpPr>
        <p:spPr>
          <a:xfrm>
            <a:off x="598283" y="1571218"/>
            <a:ext cx="2907515" cy="1384995"/>
          </a:xfrm>
          <a:prstGeom prst="rect">
            <a:avLst/>
          </a:prstGeom>
        </p:spPr>
        <p:txBody>
          <a:bodyPr wrap="square">
            <a:spAutoFit/>
          </a:bodyPr>
          <a:lstStyle/>
          <a:p>
            <a:pPr defTabSz="914377">
              <a:defRPr/>
            </a:pPr>
            <a:r>
              <a:rPr lang="en-US" sz="1200" dirty="0">
                <a:solidFill>
                  <a:prstClr val="black">
                    <a:lumMod val="50000"/>
                    <a:lumOff val="50000"/>
                  </a:prstClr>
                </a:solidFill>
                <a:latin typeface="IBM Plex Sans" panose="020B0503050203000203" pitchFamily="34" charset="77"/>
                <a:ea typeface="IBM Plex Sans Light" charset="0"/>
                <a:cs typeface="IBM Plex Sans Light" charset="0"/>
                <a:sym typeface="IBM Plex Sans Medium"/>
              </a:rPr>
              <a:t>Platform neutral, continuous integration and deployment pipeline across the enterprise. Uniform enterprise wide agile delivery processes and standards facilitates transferable skills</a:t>
            </a:r>
            <a:endParaRPr lang="en-US" sz="1200" dirty="0">
              <a:solidFill>
                <a:prstClr val="black">
                  <a:lumMod val="50000"/>
                  <a:lumOff val="50000"/>
                </a:prstClr>
              </a:solidFill>
              <a:latin typeface="IBM Plex Sans" panose="020B0503050203000203" pitchFamily="34" charset="77"/>
              <a:sym typeface="IBM Plex Sans Medium"/>
            </a:endParaRPr>
          </a:p>
          <a:p>
            <a:pPr defTabSz="914377">
              <a:defRPr/>
            </a:pPr>
            <a:endParaRPr lang="en-US" sz="1200" dirty="0">
              <a:solidFill>
                <a:prstClr val="black">
                  <a:lumMod val="50000"/>
                  <a:lumOff val="50000"/>
                </a:prstClr>
              </a:solidFill>
              <a:latin typeface="IBM Plex Sans" panose="020B0503050203000203" pitchFamily="34" charset="77"/>
            </a:endParaRPr>
          </a:p>
        </p:txBody>
      </p:sp>
      <p:sp>
        <p:nvSpPr>
          <p:cNvPr id="5" name="Rectangle 4">
            <a:extLst>
              <a:ext uri="{FF2B5EF4-FFF2-40B4-BE49-F238E27FC236}">
                <a16:creationId xmlns:a16="http://schemas.microsoft.com/office/drawing/2014/main" id="{CD68B728-E77C-3E4A-A10A-2059BFB65901}"/>
              </a:ext>
            </a:extLst>
          </p:cNvPr>
          <p:cNvSpPr/>
          <p:nvPr/>
        </p:nvSpPr>
        <p:spPr>
          <a:xfrm>
            <a:off x="1443872" y="5633217"/>
            <a:ext cx="12442441" cy="297454"/>
          </a:xfrm>
          <a:prstGeom prst="rect">
            <a:avLst/>
          </a:prstGeom>
        </p:spPr>
        <p:txBody>
          <a:bodyPr wrap="square">
            <a:spAutoFit/>
          </a:bodyPr>
          <a:lstStyle/>
          <a:p>
            <a:pPr defTabSz="914377">
              <a:defRPr/>
            </a:pPr>
            <a:r>
              <a:rPr lang="en-US" sz="1333" b="1" dirty="0">
                <a:solidFill>
                  <a:prstClr val="black">
                    <a:lumMod val="50000"/>
                    <a:lumOff val="50000"/>
                  </a:prstClr>
                </a:solidFill>
                <a:latin typeface="IBM Plex Sans" panose="020B0503050203000203" pitchFamily="34" charset="77"/>
                <a:ea typeface="IBM Plex Sans Light" charset="0"/>
                <a:cs typeface="IBM Plex Sans Light" charset="0"/>
                <a:sym typeface="IBM Plex Sans Medium"/>
              </a:rPr>
              <a:t>Strong Integration with Open Source </a:t>
            </a:r>
            <a:r>
              <a:rPr lang="en-US" sz="1333" b="1" dirty="0">
                <a:solidFill>
                  <a:prstClr val="black">
                    <a:lumMod val="50000"/>
                    <a:lumOff val="50000"/>
                  </a:prstClr>
                </a:solidFill>
                <a:latin typeface="IBM Plex Sans" panose="020B0503050203000203" pitchFamily="34" charset="77"/>
                <a:ea typeface="IBM Plex Sans Light" charset="0"/>
                <a:cs typeface="IBM Plex Sans Light" charset="0"/>
                <a:sym typeface="Wingdings" pitchFamily="2" charset="2"/>
              </a:rPr>
              <a:t> </a:t>
            </a:r>
            <a:r>
              <a:rPr lang="en-US" sz="1333" b="1" dirty="0">
                <a:solidFill>
                  <a:srgbClr val="0070C0"/>
                </a:solidFill>
                <a:latin typeface="IBM Plex Sans" panose="020B0503050203000203" pitchFamily="34" charset="77"/>
                <a:ea typeface="IBM Plex Sans Medium"/>
                <a:cs typeface="IBM Plex Sans Medium"/>
                <a:sym typeface="IBM Plex Sans Medium"/>
              </a:rPr>
              <a:t>84% of developers prefer to use open source over closed or proprietary tools</a:t>
            </a:r>
            <a:r>
              <a:rPr lang="en-US" sz="1067" b="1" baseline="30000" dirty="0">
                <a:solidFill>
                  <a:prstClr val="black">
                    <a:lumMod val="50000"/>
                    <a:lumOff val="50000"/>
                  </a:prstClr>
                </a:solidFill>
                <a:latin typeface="IBM Plex Sans" panose="020B0503050203000203" pitchFamily="34" charset="77"/>
                <a:ea typeface="IBM Plex Sans Medium"/>
                <a:cs typeface="IBM Plex Sans Medium"/>
                <a:sym typeface="IBM Plex Sans Medium"/>
              </a:rPr>
              <a:t>4</a:t>
            </a:r>
            <a:endParaRPr lang="en-US" sz="1067" dirty="0">
              <a:solidFill>
                <a:prstClr val="black">
                  <a:lumMod val="50000"/>
                  <a:lumOff val="50000"/>
                </a:prstClr>
              </a:solidFill>
              <a:latin typeface="IBM Plex Sans" panose="020B0503050203000203" pitchFamily="34" charset="77"/>
              <a:ea typeface="IBM Plex Sans Medium"/>
              <a:cs typeface="IBM Plex Sans Medium"/>
              <a:sym typeface="IBM Plex Sans Medium"/>
            </a:endParaRPr>
          </a:p>
        </p:txBody>
      </p:sp>
      <p:grpSp>
        <p:nvGrpSpPr>
          <p:cNvPr id="142" name="Group 141">
            <a:extLst>
              <a:ext uri="{FF2B5EF4-FFF2-40B4-BE49-F238E27FC236}">
                <a16:creationId xmlns:a16="http://schemas.microsoft.com/office/drawing/2014/main" id="{6F50A7CF-42B7-7F41-8E49-4EABEC56AEA6}"/>
              </a:ext>
            </a:extLst>
          </p:cNvPr>
          <p:cNvGrpSpPr/>
          <p:nvPr/>
        </p:nvGrpSpPr>
        <p:grpSpPr>
          <a:xfrm>
            <a:off x="8682667" y="1445842"/>
            <a:ext cx="266627" cy="365837"/>
            <a:chOff x="3852876" y="-9676"/>
            <a:chExt cx="1429981" cy="1962068"/>
          </a:xfrm>
          <a:effectLst>
            <a:outerShdw blurRad="76200" dir="18900000" sy="23000" kx="-1200000" algn="bl" rotWithShape="0">
              <a:prstClr val="black">
                <a:alpha val="20000"/>
              </a:prstClr>
            </a:outerShdw>
          </a:effectLst>
        </p:grpSpPr>
        <p:sp>
          <p:nvSpPr>
            <p:cNvPr id="143" name="Freeform: Shape 78">
              <a:extLst>
                <a:ext uri="{FF2B5EF4-FFF2-40B4-BE49-F238E27FC236}">
                  <a16:creationId xmlns:a16="http://schemas.microsoft.com/office/drawing/2014/main" id="{CAEB4F1F-9FF1-D843-901C-9AA43051D66D}"/>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144" name="Freeform: Shape 79">
              <a:extLst>
                <a:ext uri="{FF2B5EF4-FFF2-40B4-BE49-F238E27FC236}">
                  <a16:creationId xmlns:a16="http://schemas.microsoft.com/office/drawing/2014/main" id="{3E4EA8F1-966A-0B4F-BCF8-4D407DFDAFE6}"/>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145" name="Freeform: Shape 80">
              <a:extLst>
                <a:ext uri="{FF2B5EF4-FFF2-40B4-BE49-F238E27FC236}">
                  <a16:creationId xmlns:a16="http://schemas.microsoft.com/office/drawing/2014/main" id="{3DBC19F2-D895-2D44-8068-D1F92F2CC52D}"/>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146" name="Freeform: Shape 81">
              <a:extLst>
                <a:ext uri="{FF2B5EF4-FFF2-40B4-BE49-F238E27FC236}">
                  <a16:creationId xmlns:a16="http://schemas.microsoft.com/office/drawing/2014/main" id="{88794C64-8DC4-5541-B6AE-45F946D37173}"/>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grpSp>
      <p:sp>
        <p:nvSpPr>
          <p:cNvPr id="65" name="TextBox 64">
            <a:extLst>
              <a:ext uri="{FF2B5EF4-FFF2-40B4-BE49-F238E27FC236}">
                <a16:creationId xmlns:a16="http://schemas.microsoft.com/office/drawing/2014/main" id="{DC481430-A82C-6F49-8031-A8BAB37CDCC3}"/>
              </a:ext>
            </a:extLst>
          </p:cNvPr>
          <p:cNvSpPr txBox="1"/>
          <p:nvPr/>
        </p:nvSpPr>
        <p:spPr>
          <a:xfrm>
            <a:off x="3811279" y="4403109"/>
            <a:ext cx="4320652" cy="868123"/>
          </a:xfrm>
          <a:prstGeom prst="rect">
            <a:avLst/>
          </a:prstGeom>
          <a:noFill/>
        </p:spPr>
        <p:txBody>
          <a:bodyPr wrap="square" rtlCol="0">
            <a:spAutoFit/>
          </a:bodyPr>
          <a:lstStyle/>
          <a:p>
            <a:pPr defTabSz="914286">
              <a:lnSpc>
                <a:spcPct val="90000"/>
              </a:lnSpc>
              <a:defRPr/>
            </a:pPr>
            <a:r>
              <a:rPr lang="en-GB" sz="1867" dirty="0">
                <a:solidFill>
                  <a:prstClr val="black">
                    <a:lumMod val="50000"/>
                    <a:lumOff val="50000"/>
                  </a:prstClr>
                </a:solidFill>
                <a:latin typeface="IBM Plex Sans" panose="020B0503050203000203" pitchFamily="34" charset="77"/>
              </a:rPr>
              <a:t>Successful DevOps transformation results in </a:t>
            </a:r>
            <a:r>
              <a:rPr lang="en-GB" sz="1867" b="1" dirty="0">
                <a:solidFill>
                  <a:srgbClr val="0070C0"/>
                </a:solidFill>
                <a:latin typeface="IBM Plex Sans" panose="020B0503050203000203" pitchFamily="34" charset="77"/>
                <a:sym typeface="Wingdings" pitchFamily="2" charset="2"/>
              </a:rPr>
              <a:t>7x lower software delivery change failure rate</a:t>
            </a:r>
            <a:r>
              <a:rPr lang="en-GB" sz="1333" b="1" baseline="30000" dirty="0">
                <a:solidFill>
                  <a:srgbClr val="0070C0"/>
                </a:solidFill>
                <a:latin typeface="IBM Plex Sans" panose="020B0503050203000203" pitchFamily="34" charset="77"/>
                <a:sym typeface="Wingdings" pitchFamily="2" charset="2"/>
              </a:rPr>
              <a:t>3</a:t>
            </a:r>
            <a:r>
              <a:rPr lang="en-GB" sz="1867" b="1" dirty="0">
                <a:solidFill>
                  <a:srgbClr val="0070C0"/>
                </a:solidFill>
                <a:latin typeface="IBM Plex Sans" panose="020B0503050203000203" pitchFamily="34" charset="77"/>
                <a:sym typeface="Wingdings" pitchFamily="2" charset="2"/>
              </a:rPr>
              <a:t> </a:t>
            </a:r>
            <a:endParaRPr lang="en-GB" sz="1867" b="1" dirty="0">
              <a:solidFill>
                <a:srgbClr val="0070C0"/>
              </a:solidFill>
              <a:latin typeface="IBM Plex Sans" panose="020B0503050203000203" pitchFamily="34" charset="77"/>
            </a:endParaRPr>
          </a:p>
        </p:txBody>
      </p:sp>
      <p:grpSp>
        <p:nvGrpSpPr>
          <p:cNvPr id="92" name="Group 91">
            <a:extLst>
              <a:ext uri="{FF2B5EF4-FFF2-40B4-BE49-F238E27FC236}">
                <a16:creationId xmlns:a16="http://schemas.microsoft.com/office/drawing/2014/main" id="{E2DD436C-DBE2-E945-B236-A5961F225E51}"/>
              </a:ext>
            </a:extLst>
          </p:cNvPr>
          <p:cNvGrpSpPr/>
          <p:nvPr/>
        </p:nvGrpSpPr>
        <p:grpSpPr>
          <a:xfrm>
            <a:off x="379625" y="4134495"/>
            <a:ext cx="266627" cy="365837"/>
            <a:chOff x="3852876" y="-9676"/>
            <a:chExt cx="1429981" cy="1962068"/>
          </a:xfrm>
          <a:effectLst>
            <a:outerShdw blurRad="76200" dir="18900000" sy="23000" kx="-1200000" algn="bl" rotWithShape="0">
              <a:prstClr val="black">
                <a:alpha val="20000"/>
              </a:prstClr>
            </a:outerShdw>
          </a:effectLst>
        </p:grpSpPr>
        <p:sp>
          <p:nvSpPr>
            <p:cNvPr id="93" name="Freeform: Shape 78">
              <a:extLst>
                <a:ext uri="{FF2B5EF4-FFF2-40B4-BE49-F238E27FC236}">
                  <a16:creationId xmlns:a16="http://schemas.microsoft.com/office/drawing/2014/main" id="{D68BF306-2831-B445-8454-25FD46CDC62B}"/>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94" name="Freeform: Shape 79">
              <a:extLst>
                <a:ext uri="{FF2B5EF4-FFF2-40B4-BE49-F238E27FC236}">
                  <a16:creationId xmlns:a16="http://schemas.microsoft.com/office/drawing/2014/main" id="{7881196F-F159-504C-AA83-4FB9765A4369}"/>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95" name="Freeform: Shape 80">
              <a:extLst>
                <a:ext uri="{FF2B5EF4-FFF2-40B4-BE49-F238E27FC236}">
                  <a16:creationId xmlns:a16="http://schemas.microsoft.com/office/drawing/2014/main" id="{269F8950-4084-4F49-8260-23ABD2CA1CC0}"/>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96" name="Freeform: Shape 81">
              <a:extLst>
                <a:ext uri="{FF2B5EF4-FFF2-40B4-BE49-F238E27FC236}">
                  <a16:creationId xmlns:a16="http://schemas.microsoft.com/office/drawing/2014/main" id="{0392EBBF-2AA9-BE46-94A3-BE56F4BBE71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grpSp>
      <p:grpSp>
        <p:nvGrpSpPr>
          <p:cNvPr id="97" name="Group 96">
            <a:extLst>
              <a:ext uri="{FF2B5EF4-FFF2-40B4-BE49-F238E27FC236}">
                <a16:creationId xmlns:a16="http://schemas.microsoft.com/office/drawing/2014/main" id="{2C3157F6-D2D4-5847-8179-C442ECD7F91D}"/>
              </a:ext>
            </a:extLst>
          </p:cNvPr>
          <p:cNvGrpSpPr/>
          <p:nvPr/>
        </p:nvGrpSpPr>
        <p:grpSpPr>
          <a:xfrm>
            <a:off x="404428" y="1613259"/>
            <a:ext cx="266627" cy="365837"/>
            <a:chOff x="3852876" y="-9676"/>
            <a:chExt cx="1429981" cy="1962068"/>
          </a:xfrm>
          <a:effectLst>
            <a:outerShdw blurRad="76200" dir="18900000" sy="23000" kx="-1200000" algn="bl" rotWithShape="0">
              <a:prstClr val="black">
                <a:alpha val="20000"/>
              </a:prstClr>
            </a:outerShdw>
          </a:effectLst>
        </p:grpSpPr>
        <p:sp>
          <p:nvSpPr>
            <p:cNvPr id="98" name="Freeform: Shape 78">
              <a:extLst>
                <a:ext uri="{FF2B5EF4-FFF2-40B4-BE49-F238E27FC236}">
                  <a16:creationId xmlns:a16="http://schemas.microsoft.com/office/drawing/2014/main" id="{FBF38B29-AE32-3D46-BD3F-776C922A9BDF}"/>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99" name="Freeform: Shape 79">
              <a:extLst>
                <a:ext uri="{FF2B5EF4-FFF2-40B4-BE49-F238E27FC236}">
                  <a16:creationId xmlns:a16="http://schemas.microsoft.com/office/drawing/2014/main" id="{467AA3AE-35BF-EC4A-8C02-6A82955BC381}"/>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100" name="Freeform: Shape 80">
              <a:extLst>
                <a:ext uri="{FF2B5EF4-FFF2-40B4-BE49-F238E27FC236}">
                  <a16:creationId xmlns:a16="http://schemas.microsoft.com/office/drawing/2014/main" id="{9CFFBABC-B4F3-D542-9861-CCA63D29D4F8}"/>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101" name="Freeform: Shape 81">
              <a:extLst>
                <a:ext uri="{FF2B5EF4-FFF2-40B4-BE49-F238E27FC236}">
                  <a16:creationId xmlns:a16="http://schemas.microsoft.com/office/drawing/2014/main" id="{B051DA4D-14FB-3949-A579-72AB9125B1B9}"/>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grpSp>
      <p:grpSp>
        <p:nvGrpSpPr>
          <p:cNvPr id="47" name="Group 46">
            <a:extLst>
              <a:ext uri="{FF2B5EF4-FFF2-40B4-BE49-F238E27FC236}">
                <a16:creationId xmlns:a16="http://schemas.microsoft.com/office/drawing/2014/main" id="{20C89981-781A-0F4B-9843-A8521535BB97}"/>
              </a:ext>
            </a:extLst>
          </p:cNvPr>
          <p:cNvGrpSpPr/>
          <p:nvPr/>
        </p:nvGrpSpPr>
        <p:grpSpPr>
          <a:xfrm>
            <a:off x="1189916" y="5626279"/>
            <a:ext cx="266627" cy="365837"/>
            <a:chOff x="3852876" y="-9676"/>
            <a:chExt cx="1429981" cy="1962068"/>
          </a:xfrm>
          <a:effectLst>
            <a:outerShdw blurRad="76200" dir="18900000" sy="23000" kx="-1200000" algn="bl" rotWithShape="0">
              <a:prstClr val="black">
                <a:alpha val="20000"/>
              </a:prstClr>
            </a:outerShdw>
          </a:effectLst>
        </p:grpSpPr>
        <p:sp>
          <p:nvSpPr>
            <p:cNvPr id="48" name="Freeform: Shape 78">
              <a:extLst>
                <a:ext uri="{FF2B5EF4-FFF2-40B4-BE49-F238E27FC236}">
                  <a16:creationId xmlns:a16="http://schemas.microsoft.com/office/drawing/2014/main" id="{81B6EAC5-C423-B749-B497-C3814A8E447B}"/>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pPr defTabSz="914377">
                <a:defRPr/>
              </a:pPr>
              <a:endParaRPr lang="en-US" sz="2400" dirty="0">
                <a:solidFill>
                  <a:prstClr val="black"/>
                </a:solidFill>
                <a:latin typeface="Calibri" panose="020F0502020204030204"/>
              </a:endParaRPr>
            </a:p>
          </p:txBody>
        </p:sp>
        <p:sp>
          <p:nvSpPr>
            <p:cNvPr id="49" name="Freeform: Shape 79">
              <a:extLst>
                <a:ext uri="{FF2B5EF4-FFF2-40B4-BE49-F238E27FC236}">
                  <a16:creationId xmlns:a16="http://schemas.microsoft.com/office/drawing/2014/main" id="{3158AAE6-3FE2-5342-A1CB-D1DF62A24C17}"/>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pPr defTabSz="914377">
                <a:defRPr/>
              </a:pPr>
              <a:endParaRPr lang="en-US" sz="2400" dirty="0">
                <a:solidFill>
                  <a:prstClr val="black"/>
                </a:solidFill>
                <a:latin typeface="Calibri" panose="020F0502020204030204"/>
              </a:endParaRPr>
            </a:p>
          </p:txBody>
        </p:sp>
        <p:sp>
          <p:nvSpPr>
            <p:cNvPr id="50" name="Freeform: Shape 80">
              <a:extLst>
                <a:ext uri="{FF2B5EF4-FFF2-40B4-BE49-F238E27FC236}">
                  <a16:creationId xmlns:a16="http://schemas.microsoft.com/office/drawing/2014/main" id="{110F0977-689F-9F45-BF2B-D3162230B7A6}"/>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pPr defTabSz="914377">
                <a:defRPr/>
              </a:pPr>
              <a:endParaRPr lang="en-US" sz="2400" dirty="0">
                <a:solidFill>
                  <a:prstClr val="black"/>
                </a:solidFill>
                <a:latin typeface="Calibri" panose="020F0502020204030204"/>
              </a:endParaRPr>
            </a:p>
          </p:txBody>
        </p:sp>
        <p:sp>
          <p:nvSpPr>
            <p:cNvPr id="51" name="Freeform: Shape 81">
              <a:extLst>
                <a:ext uri="{FF2B5EF4-FFF2-40B4-BE49-F238E27FC236}">
                  <a16:creationId xmlns:a16="http://schemas.microsoft.com/office/drawing/2014/main" id="{C46ED1B2-F8CF-0246-901F-DA4F89182ED4}"/>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pPr defTabSz="914377">
                <a:defRPr/>
              </a:pPr>
              <a:endParaRPr lang="en-US" sz="2400" dirty="0">
                <a:solidFill>
                  <a:prstClr val="black"/>
                </a:solidFill>
                <a:latin typeface="Calibri" panose="020F0502020204030204"/>
              </a:endParaRPr>
            </a:p>
          </p:txBody>
        </p:sp>
      </p:grpSp>
      <p:sp>
        <p:nvSpPr>
          <p:cNvPr id="52" name="Rectangle 51">
            <a:extLst>
              <a:ext uri="{FF2B5EF4-FFF2-40B4-BE49-F238E27FC236}">
                <a16:creationId xmlns:a16="http://schemas.microsoft.com/office/drawing/2014/main" id="{6D791887-C726-7A44-B712-50933F9AD157}"/>
              </a:ext>
            </a:extLst>
          </p:cNvPr>
          <p:cNvSpPr/>
          <p:nvPr/>
        </p:nvSpPr>
        <p:spPr>
          <a:xfrm>
            <a:off x="439188" y="974158"/>
            <a:ext cx="2464075" cy="490735"/>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62560" bIns="162560" rtlCol="0" anchor="ctr"/>
          <a:lstStyle/>
          <a:p>
            <a:pPr algn="ctr" defTabSz="914286">
              <a:lnSpc>
                <a:spcPct val="120000"/>
              </a:lnSpc>
              <a:defRPr/>
            </a:pPr>
            <a:r>
              <a:rPr lang="en-US" sz="1200" b="1" dirty="0">
                <a:solidFill>
                  <a:prstClr val="white"/>
                </a:solidFill>
                <a:latin typeface="IBM Plex Sans" panose="020B0503050203000203" pitchFamily="34" charset="77"/>
              </a:rPr>
              <a:t>ENTERPRISE WIDE STANDARDIZATION</a:t>
            </a:r>
            <a:endParaRPr lang="en-US" sz="1333" dirty="0">
              <a:solidFill>
                <a:prstClr val="white"/>
              </a:solidFill>
              <a:latin typeface="IBM Plex Sans" panose="020B0503050203000203" pitchFamily="34" charset="77"/>
            </a:endParaRPr>
          </a:p>
        </p:txBody>
      </p:sp>
      <p:sp>
        <p:nvSpPr>
          <p:cNvPr id="53" name="Rectangle 52">
            <a:extLst>
              <a:ext uri="{FF2B5EF4-FFF2-40B4-BE49-F238E27FC236}">
                <a16:creationId xmlns:a16="http://schemas.microsoft.com/office/drawing/2014/main" id="{F87A9681-8F90-894C-B4E4-1A156BF799D0}"/>
              </a:ext>
            </a:extLst>
          </p:cNvPr>
          <p:cNvSpPr/>
          <p:nvPr/>
        </p:nvSpPr>
        <p:spPr>
          <a:xfrm>
            <a:off x="439188" y="3532662"/>
            <a:ext cx="2464075" cy="490735"/>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62560" bIns="162560" rtlCol="0" anchor="ctr"/>
          <a:lstStyle/>
          <a:p>
            <a:pPr algn="ctr" defTabSz="914286">
              <a:lnSpc>
                <a:spcPct val="120000"/>
              </a:lnSpc>
              <a:defRPr/>
            </a:pPr>
            <a:endParaRPr lang="en-US" sz="1200" b="1" dirty="0">
              <a:solidFill>
                <a:srgbClr val="E7E6E6"/>
              </a:solidFill>
              <a:latin typeface="IBM Plex Sans" panose="020B0503050203000203" pitchFamily="34" charset="77"/>
            </a:endParaRPr>
          </a:p>
          <a:p>
            <a:pPr algn="ctr" defTabSz="914286">
              <a:lnSpc>
                <a:spcPct val="120000"/>
              </a:lnSpc>
              <a:defRPr/>
            </a:pPr>
            <a:r>
              <a:rPr lang="en-US" sz="1200" b="1" dirty="0">
                <a:solidFill>
                  <a:prstClr val="white"/>
                </a:solidFill>
                <a:latin typeface="IBM Plex Sans" panose="020B0503050203000203" pitchFamily="34" charset="77"/>
              </a:rPr>
              <a:t>MODERN DEVELOPMENT PRACTICES</a:t>
            </a:r>
          </a:p>
          <a:p>
            <a:pPr algn="ctr" defTabSz="914286">
              <a:lnSpc>
                <a:spcPct val="120000"/>
              </a:lnSpc>
              <a:defRPr/>
            </a:pPr>
            <a:endParaRPr lang="en-US" sz="1200" b="1" dirty="0">
              <a:solidFill>
                <a:srgbClr val="E7E6E6"/>
              </a:solidFill>
              <a:latin typeface="IBM Plex Sans" panose="020B0503050203000203" pitchFamily="34" charset="77"/>
            </a:endParaRPr>
          </a:p>
        </p:txBody>
      </p:sp>
      <p:sp>
        <p:nvSpPr>
          <p:cNvPr id="54" name="TextBox 53">
            <a:extLst>
              <a:ext uri="{FF2B5EF4-FFF2-40B4-BE49-F238E27FC236}">
                <a16:creationId xmlns:a16="http://schemas.microsoft.com/office/drawing/2014/main" id="{40992B13-FE96-F04B-BA00-94D101FED3D2}"/>
              </a:ext>
            </a:extLst>
          </p:cNvPr>
          <p:cNvSpPr txBox="1"/>
          <p:nvPr/>
        </p:nvSpPr>
        <p:spPr>
          <a:xfrm>
            <a:off x="603882" y="4108155"/>
            <a:ext cx="2804895" cy="1200329"/>
          </a:xfrm>
          <a:prstGeom prst="rect">
            <a:avLst/>
          </a:prstGeom>
          <a:noFill/>
        </p:spPr>
        <p:txBody>
          <a:bodyPr wrap="square" rtlCol="0">
            <a:spAutoFit/>
          </a:bodyPr>
          <a:lstStyle/>
          <a:p>
            <a:pPr defTabSz="914286">
              <a:lnSpc>
                <a:spcPct val="90000"/>
              </a:lnSpc>
              <a:defRPr/>
            </a:pPr>
            <a:r>
              <a:rPr lang="en-GB" sz="1200" dirty="0">
                <a:solidFill>
                  <a:prstClr val="black">
                    <a:lumMod val="50000"/>
                    <a:lumOff val="50000"/>
                  </a:prstClr>
                </a:solidFill>
                <a:latin typeface="IBM Plex Sans" panose="020B0503050203000203" pitchFamily="34" charset="77"/>
                <a:sym typeface="Wingdings" pitchFamily="2" charset="2"/>
              </a:rPr>
              <a:t>Advanced Application Intelligence, Modern development IDEs to empower the next generation of developers. </a:t>
            </a:r>
          </a:p>
          <a:p>
            <a:pPr defTabSz="914286">
              <a:lnSpc>
                <a:spcPct val="90000"/>
              </a:lnSpc>
              <a:defRPr/>
            </a:pPr>
            <a:r>
              <a:rPr lang="en-GB" sz="1200" b="1" dirty="0">
                <a:solidFill>
                  <a:srgbClr val="0070C0"/>
                </a:solidFill>
                <a:latin typeface="IBM Plex Sans" panose="020B0503050203000203" pitchFamily="34" charset="77"/>
                <a:sym typeface="Wingdings" pitchFamily="2" charset="2"/>
              </a:rPr>
              <a:t>20-50% productivity benefits for typical development tasks</a:t>
            </a:r>
            <a:r>
              <a:rPr lang="en-GB" sz="1200" b="1" baseline="30000" dirty="0">
                <a:solidFill>
                  <a:srgbClr val="ED7D31"/>
                </a:solidFill>
                <a:latin typeface="IBM Plex Sans" panose="020B0503050203000203" pitchFamily="34" charset="77"/>
                <a:sym typeface="Wingdings" pitchFamily="2" charset="2"/>
              </a:rPr>
              <a:t>1</a:t>
            </a:r>
          </a:p>
          <a:p>
            <a:pPr defTabSz="914286">
              <a:lnSpc>
                <a:spcPct val="90000"/>
              </a:lnSpc>
              <a:defRPr/>
            </a:pPr>
            <a:endParaRPr lang="en-GB" sz="1200" b="1" baseline="30000" dirty="0">
              <a:solidFill>
                <a:srgbClr val="ED7D31"/>
              </a:solidFill>
              <a:latin typeface="IBM Plex Sans" panose="020B0503050203000203" pitchFamily="34" charset="77"/>
              <a:sym typeface="Wingdings" pitchFamily="2" charset="2"/>
            </a:endParaRPr>
          </a:p>
        </p:txBody>
      </p:sp>
      <p:sp>
        <p:nvSpPr>
          <p:cNvPr id="62" name="Rectangle 61">
            <a:extLst>
              <a:ext uri="{FF2B5EF4-FFF2-40B4-BE49-F238E27FC236}">
                <a16:creationId xmlns:a16="http://schemas.microsoft.com/office/drawing/2014/main" id="{F6B92FD2-3862-A641-A0C4-BF8DC5F01AF1}"/>
              </a:ext>
            </a:extLst>
          </p:cNvPr>
          <p:cNvSpPr/>
          <p:nvPr/>
        </p:nvSpPr>
        <p:spPr>
          <a:xfrm>
            <a:off x="4754420" y="6140081"/>
            <a:ext cx="2464075" cy="490735"/>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62560" bIns="162560" rtlCol="0" anchor="ctr"/>
          <a:lstStyle/>
          <a:p>
            <a:pPr algn="ctr" defTabSz="914286">
              <a:lnSpc>
                <a:spcPct val="120000"/>
              </a:lnSpc>
              <a:defRPr/>
            </a:pPr>
            <a:endParaRPr lang="en-US" sz="1200" b="1" dirty="0">
              <a:solidFill>
                <a:srgbClr val="E7E6E6"/>
              </a:solidFill>
              <a:latin typeface="Calibri" panose="020F0502020204030204"/>
            </a:endParaRPr>
          </a:p>
          <a:p>
            <a:pPr algn="ctr" defTabSz="914286">
              <a:lnSpc>
                <a:spcPct val="120000"/>
              </a:lnSpc>
              <a:defRPr/>
            </a:pPr>
            <a:r>
              <a:rPr lang="en-US" sz="1200" b="1" dirty="0">
                <a:solidFill>
                  <a:prstClr val="white"/>
                </a:solidFill>
                <a:latin typeface="Calibri" panose="020F0502020204030204"/>
              </a:rPr>
              <a:t>OPEN TOOL CHAIN</a:t>
            </a:r>
          </a:p>
          <a:p>
            <a:pPr algn="ctr" defTabSz="914286">
              <a:lnSpc>
                <a:spcPct val="120000"/>
              </a:lnSpc>
              <a:defRPr/>
            </a:pPr>
            <a:endParaRPr lang="en-US" sz="1200" b="1" dirty="0">
              <a:solidFill>
                <a:srgbClr val="E7E6E6"/>
              </a:solidFill>
              <a:latin typeface="Calibri" panose="020F0502020204030204"/>
            </a:endParaRPr>
          </a:p>
        </p:txBody>
      </p:sp>
      <p:grpSp>
        <p:nvGrpSpPr>
          <p:cNvPr id="2" name="Group 1">
            <a:extLst>
              <a:ext uri="{FF2B5EF4-FFF2-40B4-BE49-F238E27FC236}">
                <a16:creationId xmlns:a16="http://schemas.microsoft.com/office/drawing/2014/main" id="{181BF001-4812-F14E-90A9-0535331413AE}"/>
              </a:ext>
            </a:extLst>
          </p:cNvPr>
          <p:cNvGrpSpPr/>
          <p:nvPr/>
        </p:nvGrpSpPr>
        <p:grpSpPr>
          <a:xfrm>
            <a:off x="3816362" y="820316"/>
            <a:ext cx="3870463" cy="3582793"/>
            <a:chOff x="3816361" y="820314"/>
            <a:chExt cx="3870463" cy="3582793"/>
          </a:xfrm>
        </p:grpSpPr>
        <p:pic>
          <p:nvPicPr>
            <p:cNvPr id="8" name="Picture 7">
              <a:extLst>
                <a:ext uri="{FF2B5EF4-FFF2-40B4-BE49-F238E27FC236}">
                  <a16:creationId xmlns:a16="http://schemas.microsoft.com/office/drawing/2014/main" id="{848AB0FA-F028-944F-986C-0C211E99760E}"/>
                </a:ext>
              </a:extLst>
            </p:cNvPr>
            <p:cNvPicPr>
              <a:picLocks noChangeAspect="1"/>
            </p:cNvPicPr>
            <p:nvPr/>
          </p:nvPicPr>
          <p:blipFill>
            <a:blip r:embed="rId9"/>
            <a:stretch>
              <a:fillRect/>
            </a:stretch>
          </p:blipFill>
          <p:spPr>
            <a:xfrm>
              <a:off x="3816361" y="820314"/>
              <a:ext cx="3870463" cy="3582793"/>
            </a:xfrm>
            <a:prstGeom prst="rect">
              <a:avLst/>
            </a:prstGeom>
          </p:spPr>
        </p:pic>
        <p:sp>
          <p:nvSpPr>
            <p:cNvPr id="9" name="TextBox 8">
              <a:extLst>
                <a:ext uri="{FF2B5EF4-FFF2-40B4-BE49-F238E27FC236}">
                  <a16:creationId xmlns:a16="http://schemas.microsoft.com/office/drawing/2014/main" id="{CF810CBA-9150-F54A-892F-9B68B078F120}"/>
                </a:ext>
              </a:extLst>
            </p:cNvPr>
            <p:cNvSpPr txBox="1"/>
            <p:nvPr/>
          </p:nvSpPr>
          <p:spPr>
            <a:xfrm>
              <a:off x="5241334" y="2365991"/>
              <a:ext cx="1089957" cy="338554"/>
            </a:xfrm>
            <a:prstGeom prst="rect">
              <a:avLst/>
            </a:prstGeom>
            <a:noFill/>
          </p:spPr>
          <p:txBody>
            <a:bodyPr wrap="square" rtlCol="0">
              <a:spAutoFit/>
            </a:bodyPr>
            <a:lstStyle/>
            <a:p>
              <a:pPr defTabSz="914377">
                <a:defRPr/>
              </a:pPr>
              <a:r>
                <a:rPr lang="en-US" sz="1600" b="1" i="1" dirty="0">
                  <a:solidFill>
                    <a:prstClr val="black"/>
                  </a:solidFill>
                  <a:latin typeface="IBM Plex Sans" charset="0"/>
                  <a:ea typeface="IBM Plex Sans" charset="0"/>
                  <a:cs typeface="IBM Plex Sans" charset="0"/>
                </a:rPr>
                <a:t>DevOps</a:t>
              </a:r>
            </a:p>
          </p:txBody>
        </p:sp>
        <p:sp>
          <p:nvSpPr>
            <p:cNvPr id="18" name="TextBox 17">
              <a:extLst>
                <a:ext uri="{FF2B5EF4-FFF2-40B4-BE49-F238E27FC236}">
                  <a16:creationId xmlns:a16="http://schemas.microsoft.com/office/drawing/2014/main" id="{132A2D8C-CACD-A047-9417-0120F2BAF48C}"/>
                </a:ext>
              </a:extLst>
            </p:cNvPr>
            <p:cNvSpPr txBox="1"/>
            <p:nvPr/>
          </p:nvSpPr>
          <p:spPr>
            <a:xfrm>
              <a:off x="5309073" y="2862367"/>
              <a:ext cx="848309" cy="420564"/>
            </a:xfrm>
            <a:prstGeom prst="rect">
              <a:avLst/>
            </a:prstGeom>
            <a:noFill/>
          </p:spPr>
          <p:txBody>
            <a:bodyPr wrap="none" rtlCol="0">
              <a:spAutoFit/>
            </a:bodyPr>
            <a:lstStyle/>
            <a:p>
              <a:pPr defTabSz="914377">
                <a:defRPr/>
              </a:pPr>
              <a:r>
                <a:rPr lang="en-US" sz="2133" b="1" i="1" dirty="0">
                  <a:solidFill>
                    <a:prstClr val="black">
                      <a:lumMod val="65000"/>
                      <a:lumOff val="35000"/>
                    </a:prstClr>
                  </a:solidFill>
                  <a:latin typeface="IBM Plex Sans" charset="0"/>
                  <a:ea typeface="IBM Plex Sans" charset="0"/>
                  <a:cs typeface="IBM Plex Sans" charset="0"/>
                </a:rPr>
                <a:t>Tools</a:t>
              </a:r>
            </a:p>
          </p:txBody>
        </p:sp>
        <p:pic>
          <p:nvPicPr>
            <p:cNvPr id="22" name="Picture 21">
              <a:extLst>
                <a:ext uri="{FF2B5EF4-FFF2-40B4-BE49-F238E27FC236}">
                  <a16:creationId xmlns:a16="http://schemas.microsoft.com/office/drawing/2014/main" id="{9E57AB65-77C9-0748-AFCE-A419B9F7C03F}"/>
                </a:ext>
              </a:extLst>
            </p:cNvPr>
            <p:cNvPicPr>
              <a:picLocks noChangeAspect="1"/>
            </p:cNvPicPr>
            <p:nvPr/>
          </p:nvPicPr>
          <p:blipFill>
            <a:blip r:embed="rId10"/>
            <a:stretch>
              <a:fillRect/>
            </a:stretch>
          </p:blipFill>
          <p:spPr>
            <a:xfrm>
              <a:off x="5469443" y="3221687"/>
              <a:ext cx="650737" cy="245584"/>
            </a:xfrm>
            <a:prstGeom prst="rect">
              <a:avLst/>
            </a:prstGeom>
          </p:spPr>
        </p:pic>
        <p:pic>
          <p:nvPicPr>
            <p:cNvPr id="13" name="Picture 12" descr="A close up of a sign&#10;&#10;Description automatically generated">
              <a:extLst>
                <a:ext uri="{FF2B5EF4-FFF2-40B4-BE49-F238E27FC236}">
                  <a16:creationId xmlns:a16="http://schemas.microsoft.com/office/drawing/2014/main" id="{C77E938B-8685-B74A-8BC1-B691ED32A438}"/>
                </a:ext>
              </a:extLst>
            </p:cNvPr>
            <p:cNvPicPr>
              <a:picLocks noChangeAspect="1"/>
            </p:cNvPicPr>
            <p:nvPr/>
          </p:nvPicPr>
          <p:blipFill>
            <a:blip r:embed="rId11">
              <a:biLevel thresh="75000"/>
            </a:blip>
            <a:stretch>
              <a:fillRect/>
            </a:stretch>
          </p:blipFill>
          <p:spPr>
            <a:xfrm>
              <a:off x="5520083" y="3235979"/>
              <a:ext cx="518635" cy="593364"/>
            </a:xfrm>
            <a:prstGeom prst="rect">
              <a:avLst/>
            </a:prstGeom>
          </p:spPr>
        </p:pic>
      </p:grpSp>
      <p:sp>
        <p:nvSpPr>
          <p:cNvPr id="55" name="Rectangle 54">
            <a:extLst>
              <a:ext uri="{FF2B5EF4-FFF2-40B4-BE49-F238E27FC236}">
                <a16:creationId xmlns:a16="http://schemas.microsoft.com/office/drawing/2014/main" id="{5FD6558F-FD61-B541-90EE-23F18623A5BC}"/>
              </a:ext>
            </a:extLst>
          </p:cNvPr>
          <p:cNvSpPr/>
          <p:nvPr/>
        </p:nvSpPr>
        <p:spPr>
          <a:xfrm>
            <a:off x="8740169" y="3429002"/>
            <a:ext cx="2408907" cy="448839"/>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defRPr/>
            </a:pPr>
            <a:r>
              <a:rPr lang="en-US" sz="1200" b="1" dirty="0">
                <a:solidFill>
                  <a:prstClr val="white"/>
                </a:solidFill>
                <a:latin typeface="IBM Plex Sans" panose="020B0503050203000203" pitchFamily="34" charset="77"/>
              </a:rPr>
              <a:t>SKILLS AVAILABILITY</a:t>
            </a:r>
            <a:endParaRPr lang="en-US" sz="1200" dirty="0">
              <a:solidFill>
                <a:prstClr val="white"/>
              </a:solidFill>
              <a:latin typeface="IBM Plex Sans" panose="020B0503050203000203" pitchFamily="34" charset="77"/>
            </a:endParaRPr>
          </a:p>
        </p:txBody>
      </p:sp>
      <p:sp>
        <p:nvSpPr>
          <p:cNvPr id="56" name="Rectangle 55">
            <a:extLst>
              <a:ext uri="{FF2B5EF4-FFF2-40B4-BE49-F238E27FC236}">
                <a16:creationId xmlns:a16="http://schemas.microsoft.com/office/drawing/2014/main" id="{90234189-18B7-7B41-895B-7D9BC0723E46}"/>
              </a:ext>
            </a:extLst>
          </p:cNvPr>
          <p:cNvSpPr/>
          <p:nvPr/>
        </p:nvSpPr>
        <p:spPr>
          <a:xfrm>
            <a:off x="8959810" y="4057906"/>
            <a:ext cx="2149783" cy="1015663"/>
          </a:xfrm>
          <a:prstGeom prst="rect">
            <a:avLst/>
          </a:prstGeom>
        </p:spPr>
        <p:txBody>
          <a:bodyPr wrap="square">
            <a:spAutoFit/>
          </a:bodyPr>
          <a:lstStyle/>
          <a:p>
            <a:pPr defTabSz="914377">
              <a:defRPr/>
            </a:pPr>
            <a:r>
              <a:rPr lang="en-US" sz="1200" b="1" dirty="0">
                <a:solidFill>
                  <a:srgbClr val="0070C0"/>
                </a:solidFill>
                <a:latin typeface="IBM Plex Sans" panose="020B0503050203000203" pitchFamily="34" charset="77"/>
                <a:ea typeface="IBM Plex Sans Light" charset="0"/>
                <a:cs typeface="IBM Plex Sans Light" charset="0"/>
                <a:sym typeface="IBM Plex Sans Medium"/>
              </a:rPr>
              <a:t>#2 on Glassdoor’s 50 best Jobs </a:t>
            </a:r>
            <a:r>
              <a:rPr lang="en-US" sz="1200" dirty="0">
                <a:solidFill>
                  <a:prstClr val="black">
                    <a:lumMod val="65000"/>
                    <a:lumOff val="35000"/>
                  </a:prstClr>
                </a:solidFill>
                <a:latin typeface="IBM Plex Sans" panose="020B0503050203000203" pitchFamily="34" charset="77"/>
                <a:ea typeface="IBM Plex Sans Light" charset="0"/>
                <a:cs typeface="IBM Plex Sans Light" charset="0"/>
                <a:sym typeface="IBM Plex Sans Medium"/>
              </a:rPr>
              <a:t>in America Rankings and </a:t>
            </a:r>
            <a:r>
              <a:rPr lang="en-US" sz="1200" b="1" dirty="0">
                <a:solidFill>
                  <a:srgbClr val="0070C0"/>
                </a:solidFill>
                <a:latin typeface="IBM Plex Sans" panose="020B0503050203000203" pitchFamily="34" charset="77"/>
                <a:ea typeface="IBM Plex Sans Light" charset="0"/>
                <a:cs typeface="IBM Plex Sans Light" charset="0"/>
                <a:sym typeface="IBM Plex Sans Medium"/>
              </a:rPr>
              <a:t>one of the Top 5 Technical Skills Growth areas</a:t>
            </a:r>
            <a:endParaRPr lang="en-US" sz="1200" b="1" dirty="0">
              <a:solidFill>
                <a:srgbClr val="0070C0"/>
              </a:solidFill>
              <a:latin typeface="IBM Plex Sans" panose="020B0503050203000203" pitchFamily="34" charset="77"/>
            </a:endParaRPr>
          </a:p>
        </p:txBody>
      </p:sp>
      <p:grpSp>
        <p:nvGrpSpPr>
          <p:cNvPr id="61" name="Group 60">
            <a:extLst>
              <a:ext uri="{FF2B5EF4-FFF2-40B4-BE49-F238E27FC236}">
                <a16:creationId xmlns:a16="http://schemas.microsoft.com/office/drawing/2014/main" id="{0C61446F-6988-514D-9AA2-0BB8591E2A5D}"/>
              </a:ext>
            </a:extLst>
          </p:cNvPr>
          <p:cNvGrpSpPr/>
          <p:nvPr/>
        </p:nvGrpSpPr>
        <p:grpSpPr>
          <a:xfrm>
            <a:off x="8707469" y="4108156"/>
            <a:ext cx="266627" cy="365837"/>
            <a:chOff x="3852876" y="-9676"/>
            <a:chExt cx="1429981" cy="1962068"/>
          </a:xfrm>
          <a:effectLst>
            <a:outerShdw blurRad="76200" dir="18900000" sy="23000" kx="-1200000" algn="bl" rotWithShape="0">
              <a:prstClr val="black">
                <a:alpha val="20000"/>
              </a:prstClr>
            </a:outerShdw>
          </a:effectLst>
        </p:grpSpPr>
        <p:sp>
          <p:nvSpPr>
            <p:cNvPr id="63" name="Freeform: Shape 78">
              <a:extLst>
                <a:ext uri="{FF2B5EF4-FFF2-40B4-BE49-F238E27FC236}">
                  <a16:creationId xmlns:a16="http://schemas.microsoft.com/office/drawing/2014/main" id="{90863727-F539-324C-821B-7786816C3B9E}"/>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64" name="Freeform: Shape 79">
              <a:extLst>
                <a:ext uri="{FF2B5EF4-FFF2-40B4-BE49-F238E27FC236}">
                  <a16:creationId xmlns:a16="http://schemas.microsoft.com/office/drawing/2014/main" id="{66A024E4-9E29-1E41-8CFD-7D4FC3B9DD80}"/>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66" name="Freeform: Shape 80">
              <a:extLst>
                <a:ext uri="{FF2B5EF4-FFF2-40B4-BE49-F238E27FC236}">
                  <a16:creationId xmlns:a16="http://schemas.microsoft.com/office/drawing/2014/main" id="{865FFF88-8928-1B4F-81DD-89FC7EB86495}"/>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sp>
          <p:nvSpPr>
            <p:cNvPr id="67" name="Freeform: Shape 81">
              <a:extLst>
                <a:ext uri="{FF2B5EF4-FFF2-40B4-BE49-F238E27FC236}">
                  <a16:creationId xmlns:a16="http://schemas.microsoft.com/office/drawing/2014/main" id="{FDADEA6C-955D-084A-B406-3D9A2015363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pPr defTabSz="914377">
                <a:defRPr/>
              </a:pPr>
              <a:endParaRPr lang="en-US" sz="2400" dirty="0">
                <a:solidFill>
                  <a:prstClr val="black"/>
                </a:solidFill>
                <a:latin typeface="IBM Plex Sans" panose="020B0503050203000203" pitchFamily="34" charset="77"/>
              </a:endParaRPr>
            </a:p>
          </p:txBody>
        </p:sp>
      </p:grpSp>
      <p:pic>
        <p:nvPicPr>
          <p:cNvPr id="57" name="Picture 56">
            <a:extLst>
              <a:ext uri="{FF2B5EF4-FFF2-40B4-BE49-F238E27FC236}">
                <a16:creationId xmlns:a16="http://schemas.microsoft.com/office/drawing/2014/main" id="{586ECA82-51E0-4B8B-8790-D1A411ECCE06}"/>
              </a:ext>
            </a:extLst>
          </p:cNvPr>
          <p:cNvPicPr>
            <a:picLocks noChangeAspect="1"/>
          </p:cNvPicPr>
          <p:nvPr/>
        </p:nvPicPr>
        <p:blipFill>
          <a:blip r:embed="rId12"/>
          <a:stretch>
            <a:fillRect/>
          </a:stretch>
        </p:blipFill>
        <p:spPr>
          <a:xfrm>
            <a:off x="9088450" y="6545279"/>
            <a:ext cx="4121253" cy="373920"/>
          </a:xfrm>
          <a:prstGeom prst="rect">
            <a:avLst/>
          </a:prstGeom>
        </p:spPr>
      </p:pic>
    </p:spTree>
    <p:extLst>
      <p:ext uri="{BB962C8B-B14F-4D97-AF65-F5344CB8AC3E}">
        <p14:creationId xmlns:p14="http://schemas.microsoft.com/office/powerpoint/2010/main" val="34559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2" grpId="0" animBg="1"/>
      <p:bldP spid="53" grpId="0" animBg="1"/>
      <p:bldP spid="62"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406400" y="3114797"/>
            <a:ext cx="11329725" cy="1309836"/>
            <a:chOff x="326066" y="2849718"/>
            <a:chExt cx="11214474" cy="1366543"/>
          </a:xfrm>
        </p:grpSpPr>
        <p:sp>
          <p:nvSpPr>
            <p:cNvPr id="7" name="Rectangle 6"/>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3200">
                <a:solidFill>
                  <a:srgbClr val="000000"/>
                </a:solidFill>
                <a:latin typeface="IBM Plex Sans" charset="0"/>
                <a:ea typeface="IBM Plex Sans" charset="0"/>
                <a:cs typeface="IBM Plex San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20855" y="3532992"/>
              <a:ext cx="1580575" cy="324781"/>
            </a:xfrm>
            <a:prstGeom prst="rect">
              <a:avLst/>
            </a:prstGeom>
            <a:noFill/>
          </p:spPr>
          <p:txBody>
            <a:bodyPr wrap="square" rtlCol="0">
              <a:spAutoFit/>
            </a:bodyPr>
            <a:lstStyle/>
            <a:p>
              <a:pPr defTabSz="914377">
                <a:defRPr/>
              </a:pPr>
              <a:r>
                <a:rPr lang="en-GB" sz="1423" b="1" dirty="0">
                  <a:solidFill>
                    <a:srgbClr val="1D3649"/>
                  </a:solidFill>
                  <a:latin typeface="IBM Plex Sans" charset="0"/>
                  <a:ea typeface="IBM Plex Sans" charset="0"/>
                  <a:cs typeface="IBM Plex Sans" charset="0"/>
                </a:rPr>
                <a:t>Development</a:t>
              </a:r>
            </a:p>
          </p:txBody>
        </p:sp>
        <p:sp>
          <p:nvSpPr>
            <p:cNvPr id="13" name="TextBox 12"/>
            <p:cNvSpPr txBox="1"/>
            <p:nvPr/>
          </p:nvSpPr>
          <p:spPr>
            <a:xfrm>
              <a:off x="4701424" y="3629265"/>
              <a:ext cx="627063" cy="324781"/>
            </a:xfrm>
            <a:prstGeom prst="rect">
              <a:avLst/>
            </a:prstGeom>
            <a:noFill/>
          </p:spPr>
          <p:txBody>
            <a:bodyPr wrap="none" rtlCol="0">
              <a:spAutoFit/>
            </a:bodyPr>
            <a:lstStyle/>
            <a:p>
              <a:pPr algn="ctr" defTabSz="914377">
                <a:defRPr/>
              </a:pPr>
              <a:r>
                <a:rPr lang="en-GB" sz="1423" b="1" dirty="0">
                  <a:solidFill>
                    <a:srgbClr val="1D3649"/>
                  </a:solidFill>
                  <a:latin typeface="IBM Plex Sans" charset="0"/>
                  <a:ea typeface="IBM Plex Sans" charset="0"/>
                  <a:cs typeface="IBM Plex Sans" charset="0"/>
                </a:rPr>
                <a:t>Build</a:t>
              </a:r>
            </a:p>
          </p:txBody>
        </p:sp>
        <p:sp>
          <p:nvSpPr>
            <p:cNvPr id="14" name="TextBox 13"/>
            <p:cNvSpPr txBox="1"/>
            <p:nvPr/>
          </p:nvSpPr>
          <p:spPr>
            <a:xfrm>
              <a:off x="6751872" y="3590462"/>
              <a:ext cx="1101485" cy="553230"/>
            </a:xfrm>
            <a:prstGeom prst="rect">
              <a:avLst/>
            </a:prstGeom>
            <a:noFill/>
          </p:spPr>
          <p:txBody>
            <a:bodyPr wrap="none" rtlCol="0">
              <a:spAutoFit/>
            </a:bodyPr>
            <a:lstStyle/>
            <a:p>
              <a:pPr algn="ctr" defTabSz="914377">
                <a:defRPr/>
              </a:pPr>
              <a:r>
                <a:rPr lang="en-GB" sz="1423" b="1" dirty="0" err="1">
                  <a:solidFill>
                    <a:srgbClr val="1D3649"/>
                  </a:solidFill>
                  <a:latin typeface="IBM Plex Sans" charset="0"/>
                  <a:ea typeface="IBM Plex Sans" charset="0"/>
                  <a:cs typeface="IBM Plex Sans" charset="0"/>
                </a:rPr>
                <a:t>Artifact</a:t>
              </a:r>
              <a:endParaRPr lang="en-GB" sz="1423" b="1" dirty="0">
                <a:solidFill>
                  <a:srgbClr val="1D3649"/>
                </a:solidFill>
                <a:latin typeface="IBM Plex Sans" charset="0"/>
                <a:ea typeface="IBM Plex Sans" charset="0"/>
                <a:cs typeface="IBM Plex Sans" charset="0"/>
              </a:endParaRPr>
            </a:p>
            <a:p>
              <a:pPr algn="ctr" defTabSz="914377">
                <a:defRPr/>
              </a:pPr>
              <a:r>
                <a:rPr lang="en-GB" sz="1423" b="1" dirty="0">
                  <a:solidFill>
                    <a:srgbClr val="1D3649"/>
                  </a:solidFill>
                  <a:latin typeface="IBM Plex Sans" charset="0"/>
                  <a:ea typeface="IBM Plex Sans" charset="0"/>
                  <a:cs typeface="IBM Plex Sans" charset="0"/>
                </a:rPr>
                <a:t>Repository</a:t>
              </a:r>
            </a:p>
          </p:txBody>
        </p:sp>
        <p:cxnSp>
          <p:nvCxnSpPr>
            <p:cNvPr id="15" name="Straight Arrow Connector 14"/>
            <p:cNvCxnSpPr/>
            <p:nvPr/>
          </p:nvCxnSpPr>
          <p:spPr bwMode="auto">
            <a:xfrm>
              <a:off x="1849577" y="3450097"/>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6" name="Straight Arrow Connector 15"/>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7" name="Straight Arrow Connector 16"/>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18" name="Content Placeholder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19" name="Straight Arrow Connector 18"/>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1" name="Picture 20">
              <a:extLst>
                <a:ext uri="{FF2B5EF4-FFF2-40B4-BE49-F238E27FC236}">
                  <a16:creationId xmlns:a16="http://schemas.microsoft.com/office/drawing/2014/main" id="{8A05827B-425B-1D43-821E-A6A019E41622}"/>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9"/>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24" name="TextBox 23"/>
            <p:cNvSpPr txBox="1"/>
            <p:nvPr/>
          </p:nvSpPr>
          <p:spPr>
            <a:xfrm>
              <a:off x="2944858" y="3653470"/>
              <a:ext cx="560422" cy="324781"/>
            </a:xfrm>
            <a:prstGeom prst="rect">
              <a:avLst/>
            </a:prstGeom>
            <a:noFill/>
          </p:spPr>
          <p:txBody>
            <a:bodyPr wrap="none" rtlCol="0">
              <a:spAutoFit/>
            </a:bodyPr>
            <a:lstStyle/>
            <a:p>
              <a:pPr defTabSz="914377">
                <a:defRPr/>
              </a:pPr>
              <a:r>
                <a:rPr lang="en-GB" sz="1423" b="1" dirty="0">
                  <a:solidFill>
                    <a:srgbClr val="1D3649"/>
                  </a:solidFill>
                  <a:latin typeface="IBM Plex Sans" charset="0"/>
                  <a:ea typeface="IBM Plex Sans" charset="0"/>
                  <a:cs typeface="IBM Plex Sans" charset="0"/>
                </a:rPr>
                <a:t>SCM</a:t>
              </a:r>
            </a:p>
          </p:txBody>
        </p:sp>
      </p:grpSp>
      <p:sp>
        <p:nvSpPr>
          <p:cNvPr id="32" name="Text Box 16"/>
          <p:cNvSpPr txBox="1">
            <a:spLocks noChangeArrowheads="1"/>
          </p:cNvSpPr>
          <p:nvPr/>
        </p:nvSpPr>
        <p:spPr bwMode="auto">
          <a:xfrm>
            <a:off x="53319" y="2602986"/>
            <a:ext cx="1943687" cy="35268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err="1">
                <a:solidFill>
                  <a:srgbClr val="1D3649"/>
                </a:solidFill>
                <a:latin typeface="IBM Plex Sans" charset="0"/>
                <a:ea typeface="IBM Plex Sans" charset="0"/>
                <a:cs typeface="IBM Plex Sans" charset="0"/>
              </a:rPr>
              <a:t>Workitems</a:t>
            </a:r>
            <a:r>
              <a:rPr kumimoji="1" lang="en-US" sz="1200" b="1" kern="1200" dirty="0">
                <a:solidFill>
                  <a:srgbClr val="1D3649"/>
                </a:solidFill>
                <a:latin typeface="IBM Plex Sans" charset="0"/>
                <a:ea typeface="IBM Plex Sans" charset="0"/>
                <a:cs typeface="IBM Plex Sans" charset="0"/>
              </a:rPr>
              <a:t>/Planning</a:t>
            </a:r>
            <a:endParaRPr kumimoji="1" lang="en-US" sz="1423" b="1" kern="1200" dirty="0">
              <a:solidFill>
                <a:srgbClr val="1D3649"/>
              </a:solidFill>
              <a:latin typeface="IBM Plex Sans" charset="0"/>
              <a:ea typeface="IBM Plex Sans" charset="0"/>
              <a:cs typeface="IBM Plex Sans" charset="0"/>
            </a:endParaRPr>
          </a:p>
        </p:txBody>
      </p:sp>
      <p:sp>
        <p:nvSpPr>
          <p:cNvPr id="33" name="Text Box 16"/>
          <p:cNvSpPr txBox="1">
            <a:spLocks noChangeArrowheads="1"/>
          </p:cNvSpPr>
          <p:nvPr/>
        </p:nvSpPr>
        <p:spPr bwMode="auto">
          <a:xfrm>
            <a:off x="406401" y="4526999"/>
            <a:ext cx="1943687" cy="722021"/>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IDE, Impact Analysis Code Review, Unit Tests</a:t>
            </a:r>
            <a:endParaRPr kumimoji="1" lang="en-US" sz="1423" b="1" kern="1200" dirty="0">
              <a:solidFill>
                <a:srgbClr val="1D3649"/>
              </a:solidFill>
              <a:latin typeface="IBM Plex Sans" charset="0"/>
              <a:ea typeface="IBM Plex Sans" charset="0"/>
              <a:cs typeface="IBM Plex Sans" charset="0"/>
            </a:endParaRPr>
          </a:p>
        </p:txBody>
      </p:sp>
      <p:sp>
        <p:nvSpPr>
          <p:cNvPr id="34" name="Text Box 16"/>
          <p:cNvSpPr txBox="1">
            <a:spLocks noChangeArrowheads="1"/>
          </p:cNvSpPr>
          <p:nvPr/>
        </p:nvSpPr>
        <p:spPr bwMode="auto">
          <a:xfrm>
            <a:off x="4368801" y="4631666"/>
            <a:ext cx="1943687" cy="35268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Build, Code Quality </a:t>
            </a:r>
            <a:endParaRPr kumimoji="1" lang="en-US" sz="1423" b="1" kern="1200" dirty="0">
              <a:solidFill>
                <a:srgbClr val="1D3649"/>
              </a:solidFill>
              <a:latin typeface="IBM Plex Sans" charset="0"/>
              <a:ea typeface="IBM Plex Sans" charset="0"/>
              <a:cs typeface="IBM Plex Sans" charset="0"/>
            </a:endParaRPr>
          </a:p>
        </p:txBody>
      </p:sp>
      <p:sp>
        <p:nvSpPr>
          <p:cNvPr id="36" name="Text Box 16"/>
          <p:cNvSpPr txBox="1">
            <a:spLocks noChangeArrowheads="1"/>
          </p:cNvSpPr>
          <p:nvPr/>
        </p:nvSpPr>
        <p:spPr bwMode="auto">
          <a:xfrm>
            <a:off x="2286981" y="2608761"/>
            <a:ext cx="1943687" cy="35268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Parallel Development</a:t>
            </a:r>
            <a:endParaRPr kumimoji="1" lang="en-US" sz="1423" b="1" kern="1200" dirty="0">
              <a:solidFill>
                <a:srgbClr val="1D3649"/>
              </a:solidFill>
              <a:latin typeface="IBM Plex Sans" charset="0"/>
              <a:ea typeface="IBM Plex Sans" charset="0"/>
              <a:cs typeface="IBM Plex Sans" charset="0"/>
            </a:endParaRPr>
          </a:p>
        </p:txBody>
      </p:sp>
      <p:cxnSp>
        <p:nvCxnSpPr>
          <p:cNvPr id="39" name="Straight Arrow Connector 38"/>
          <p:cNvCxnSpPr/>
          <p:nvPr/>
        </p:nvCxnSpPr>
        <p:spPr bwMode="auto">
          <a:xfrm flipV="1">
            <a:off x="9500549" y="3710163"/>
            <a:ext cx="900671" cy="102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sp>
        <p:nvSpPr>
          <p:cNvPr id="40" name="Text Box 16"/>
          <p:cNvSpPr txBox="1">
            <a:spLocks noChangeArrowheads="1"/>
          </p:cNvSpPr>
          <p:nvPr/>
        </p:nvSpPr>
        <p:spPr bwMode="auto">
          <a:xfrm>
            <a:off x="8467693" y="2536775"/>
            <a:ext cx="1943687" cy="537355"/>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Test Environment Provisioning</a:t>
            </a:r>
            <a:endParaRPr kumimoji="1" lang="en-US" sz="1423" b="1" kern="1200" dirty="0">
              <a:solidFill>
                <a:srgbClr val="1D3649"/>
              </a:solidFill>
              <a:latin typeface="IBM Plex Sans" charset="0"/>
              <a:ea typeface="IBM Plex Sans" charset="0"/>
              <a:cs typeface="IBM Plex Sans" charset="0"/>
            </a:endParaRPr>
          </a:p>
        </p:txBody>
      </p:sp>
      <p:sp>
        <p:nvSpPr>
          <p:cNvPr id="41" name="TextBox 40"/>
          <p:cNvSpPr txBox="1"/>
          <p:nvPr/>
        </p:nvSpPr>
        <p:spPr>
          <a:xfrm>
            <a:off x="8381132" y="3876229"/>
            <a:ext cx="1680515" cy="530273"/>
          </a:xfrm>
          <a:prstGeom prst="rect">
            <a:avLst/>
          </a:prstGeom>
          <a:noFill/>
        </p:spPr>
        <p:txBody>
          <a:bodyPr wrap="square" rtlCol="0">
            <a:spAutoFit/>
          </a:bodyPr>
          <a:lstStyle/>
          <a:p>
            <a:pPr algn="ctr" defTabSz="914377">
              <a:defRPr/>
            </a:pPr>
            <a:r>
              <a:rPr lang="en-GB" sz="1423" b="1" dirty="0">
                <a:solidFill>
                  <a:srgbClr val="1D3649"/>
                </a:solidFill>
                <a:latin typeface="IBM Plex Sans" charset="0"/>
                <a:ea typeface="IBM Plex Sans" charset="0"/>
                <a:cs typeface="IBM Plex Sans" charset="0"/>
              </a:rPr>
              <a:t>Test Environments</a:t>
            </a:r>
          </a:p>
        </p:txBody>
      </p:sp>
      <p:pic>
        <p:nvPicPr>
          <p:cNvPr id="42" name="Picture 9"/>
          <p:cNvPicPr>
            <a:picLocks noChangeAspect="1" noChangeArrowheads="1"/>
          </p:cNvPicPr>
          <p:nvPr/>
        </p:nvPicPr>
        <p:blipFill>
          <a:blip r:embed="rId9"/>
          <a:srcRect/>
          <a:stretch>
            <a:fillRect/>
          </a:stretch>
        </p:blipFill>
        <p:spPr bwMode="auto">
          <a:xfrm>
            <a:off x="9317987" y="3196130"/>
            <a:ext cx="343196" cy="437359"/>
          </a:xfrm>
          <a:prstGeom prst="rect">
            <a:avLst/>
          </a:prstGeom>
          <a:noFill/>
          <a:ln w="9525">
            <a:noFill/>
            <a:miter lim="800000"/>
            <a:headEnd/>
            <a:tailEnd/>
          </a:ln>
        </p:spPr>
      </p:pic>
      <p:sp>
        <p:nvSpPr>
          <p:cNvPr id="43" name="TextBox 42"/>
          <p:cNvSpPr txBox="1"/>
          <p:nvPr/>
        </p:nvSpPr>
        <p:spPr>
          <a:xfrm>
            <a:off x="9893005" y="3876229"/>
            <a:ext cx="1680515" cy="530273"/>
          </a:xfrm>
          <a:prstGeom prst="rect">
            <a:avLst/>
          </a:prstGeom>
          <a:noFill/>
        </p:spPr>
        <p:txBody>
          <a:bodyPr wrap="square" rtlCol="0">
            <a:spAutoFit/>
          </a:bodyPr>
          <a:lstStyle/>
          <a:p>
            <a:pPr algn="ctr" defTabSz="914377">
              <a:defRPr/>
            </a:pPr>
            <a:r>
              <a:rPr lang="en-GB" sz="1423" b="1" dirty="0">
                <a:solidFill>
                  <a:srgbClr val="1D3649"/>
                </a:solidFill>
                <a:latin typeface="IBM Plex Sans" charset="0"/>
                <a:ea typeface="IBM Plex Sans" charset="0"/>
                <a:cs typeface="IBM Plex Sans" charset="0"/>
              </a:rPr>
              <a:t>Prod Environment</a:t>
            </a:r>
          </a:p>
        </p:txBody>
      </p:sp>
      <p:sp>
        <p:nvSpPr>
          <p:cNvPr id="44" name="Text Box 16"/>
          <p:cNvSpPr txBox="1">
            <a:spLocks noChangeArrowheads="1"/>
          </p:cNvSpPr>
          <p:nvPr/>
        </p:nvSpPr>
        <p:spPr bwMode="auto">
          <a:xfrm>
            <a:off x="6250221" y="5191387"/>
            <a:ext cx="3642784" cy="35268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Deployments</a:t>
            </a:r>
            <a:endParaRPr kumimoji="1" lang="en-US" sz="1423" b="1" kern="1200" dirty="0">
              <a:solidFill>
                <a:srgbClr val="1D3649"/>
              </a:solidFill>
              <a:latin typeface="IBM Plex Sans" charset="0"/>
              <a:ea typeface="IBM Plex Sans" charset="0"/>
              <a:cs typeface="IBM Plex Sans" charset="0"/>
            </a:endParaRPr>
          </a:p>
        </p:txBody>
      </p:sp>
      <p:sp>
        <p:nvSpPr>
          <p:cNvPr id="45" name="Text Box 16"/>
          <p:cNvSpPr txBox="1">
            <a:spLocks noChangeArrowheads="1"/>
          </p:cNvSpPr>
          <p:nvPr/>
        </p:nvSpPr>
        <p:spPr bwMode="auto">
          <a:xfrm>
            <a:off x="8249546" y="4678159"/>
            <a:ext cx="1943687" cy="537355"/>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Test Automation, Code Coverage </a:t>
            </a:r>
            <a:endParaRPr kumimoji="1" lang="en-US" sz="1423" b="1" kern="1200" dirty="0">
              <a:solidFill>
                <a:srgbClr val="1D3649"/>
              </a:solidFill>
              <a:latin typeface="IBM Plex Sans" charset="0"/>
              <a:ea typeface="IBM Plex Sans" charset="0"/>
              <a:cs typeface="IBM Plex Sans" charset="0"/>
            </a:endParaRPr>
          </a:p>
        </p:txBody>
      </p:sp>
      <p:sp>
        <p:nvSpPr>
          <p:cNvPr id="46" name="Text Box 16"/>
          <p:cNvSpPr txBox="1">
            <a:spLocks noChangeArrowheads="1"/>
          </p:cNvSpPr>
          <p:nvPr/>
        </p:nvSpPr>
        <p:spPr bwMode="auto">
          <a:xfrm>
            <a:off x="5222643" y="3035984"/>
            <a:ext cx="1943687" cy="35268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59996" tIns="83199" rIns="159996" bIns="831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1219170">
              <a:tabLst>
                <a:tab pos="0" algn="l"/>
                <a:tab pos="609585" algn="l"/>
                <a:tab pos="1219170" algn="l"/>
                <a:tab pos="1828754" algn="l"/>
                <a:tab pos="2438339" algn="l"/>
                <a:tab pos="3047924" algn="l"/>
                <a:tab pos="3657509" algn="l"/>
                <a:tab pos="4267093" algn="l"/>
                <a:tab pos="4876678" algn="l"/>
                <a:tab pos="5486263" algn="l"/>
                <a:tab pos="6095848" algn="l"/>
                <a:tab pos="6705432" algn="l"/>
                <a:tab pos="7315017" algn="l"/>
                <a:tab pos="7924602" algn="l"/>
                <a:tab pos="8534187" algn="l"/>
                <a:tab pos="9143771" algn="l"/>
                <a:tab pos="9753356" algn="l"/>
                <a:tab pos="10362941" algn="l"/>
                <a:tab pos="10972526" algn="l"/>
                <a:tab pos="11582110" algn="l"/>
                <a:tab pos="12191695" algn="l"/>
              </a:tabLst>
              <a:defRPr/>
            </a:pPr>
            <a:r>
              <a:rPr kumimoji="1" lang="en-US" sz="1200" b="1" kern="1200" dirty="0">
                <a:solidFill>
                  <a:srgbClr val="1D3649"/>
                </a:solidFill>
                <a:latin typeface="IBM Plex Sans" charset="0"/>
                <a:ea typeface="IBM Plex Sans" charset="0"/>
                <a:cs typeface="IBM Plex Sans" charset="0"/>
              </a:rPr>
              <a:t>Pipeline Automation </a:t>
            </a:r>
            <a:endParaRPr kumimoji="1" lang="en-US" sz="1423" b="1" kern="1200" dirty="0">
              <a:solidFill>
                <a:srgbClr val="1D3649"/>
              </a:solidFill>
              <a:latin typeface="IBM Plex Sans" charset="0"/>
              <a:ea typeface="IBM Plex Sans" charset="0"/>
              <a:cs typeface="IBM Plex Sans" charset="0"/>
            </a:endParaRPr>
          </a:p>
        </p:txBody>
      </p:sp>
      <p:sp>
        <p:nvSpPr>
          <p:cNvPr id="49" name="Title 5"/>
          <p:cNvSpPr>
            <a:spLocks noGrp="1"/>
          </p:cNvSpPr>
          <p:nvPr>
            <p:ph type="title"/>
          </p:nvPr>
        </p:nvSpPr>
        <p:spPr>
          <a:xfrm>
            <a:off x="304800" y="268224"/>
            <a:ext cx="11431325" cy="508000"/>
          </a:xfrm>
        </p:spPr>
        <p:txBody>
          <a:bodyPr vert="horz" lIns="0" tIns="0" rIns="0" bIns="0" rtlCol="0" anchor="t" anchorCtr="0">
            <a:noAutofit/>
          </a:bodyPr>
          <a:lstStyle/>
          <a:p>
            <a:r>
              <a:rPr lang="en-US" dirty="0"/>
              <a:t>End to End Strategy </a:t>
            </a:r>
          </a:p>
        </p:txBody>
      </p:sp>
      <p:sp>
        <p:nvSpPr>
          <p:cNvPr id="50" name="Content Placeholder 6"/>
          <p:cNvSpPr txBox="1">
            <a:spLocks/>
          </p:cNvSpPr>
          <p:nvPr/>
        </p:nvSpPr>
        <p:spPr>
          <a:xfrm>
            <a:off x="698501" y="1289051"/>
            <a:ext cx="11493500" cy="1077383"/>
          </a:xfrm>
          <a:prstGeom prst="rect">
            <a:avLst/>
          </a:prstGeom>
        </p:spPr>
        <p:txBody>
          <a:bodyPr vert="horz" lIns="0" tIns="0" rIns="0" bIns="0" rtlCol="0">
            <a:noAutofit/>
          </a:bodyPr>
          <a:lstStyle>
            <a:lvl1pPr marL="130966" indent="-130966" algn="l" defTabSz="342892" rtl="0" eaLnBrk="1" latinLnBrk="0" hangingPunct="1">
              <a:lnSpc>
                <a:spcPct val="100000"/>
              </a:lnSpc>
              <a:spcBef>
                <a:spcPts val="825"/>
              </a:spcBef>
              <a:buFont typeface="Wingdings" pitchFamily="2" charset="2"/>
              <a:buChar char="§"/>
              <a:defRPr sz="1050" kern="1200">
                <a:solidFill>
                  <a:schemeClr val="tx1"/>
                </a:solidFill>
                <a:latin typeface="+mn-lt"/>
                <a:ea typeface="Arial" charset="0"/>
                <a:cs typeface="Arial" charset="0"/>
              </a:defRPr>
            </a:lvl1pPr>
            <a:lvl2pPr marL="297649"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471476"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602441" indent="-130966"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727454"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pPr marL="174617" indent="-174617" defTabSz="457178">
              <a:spcBef>
                <a:spcPts val="1100"/>
              </a:spcBef>
              <a:defRPr/>
            </a:pPr>
            <a:r>
              <a:rPr lang="en-US" sz="1400" dirty="0">
                <a:solidFill>
                  <a:srgbClr val="000000"/>
                </a:solidFill>
                <a:latin typeface="IBM Plex Sans" charset="0"/>
                <a:ea typeface="IBM Plex Sans" charset="0"/>
                <a:cs typeface="IBM Plex Sans" charset="0"/>
              </a:rPr>
              <a:t>An End to End strategy is necessary to set steps to be taken</a:t>
            </a:r>
          </a:p>
          <a:p>
            <a:pPr marL="174617" indent="-174617" defTabSz="457178">
              <a:spcBef>
                <a:spcPts val="1100"/>
              </a:spcBef>
              <a:defRPr/>
            </a:pPr>
            <a:r>
              <a:rPr lang="en-US" sz="1400" dirty="0">
                <a:solidFill>
                  <a:srgbClr val="000000"/>
                </a:solidFill>
                <a:latin typeface="IBM Plex Sans" charset="0"/>
                <a:ea typeface="IBM Plex Sans" charset="0"/>
                <a:cs typeface="IBM Plex Sans" charset="0"/>
              </a:rPr>
              <a:t>A single or similar DevOps pipeline improves collaboration and reduces friction between teams</a:t>
            </a:r>
          </a:p>
          <a:p>
            <a:pPr marL="174617" indent="-174617" defTabSz="457178">
              <a:spcBef>
                <a:spcPts val="1100"/>
              </a:spcBef>
              <a:defRPr/>
            </a:pPr>
            <a:r>
              <a:rPr lang="en-US" sz="1400" dirty="0">
                <a:solidFill>
                  <a:srgbClr val="000000"/>
                </a:solidFill>
                <a:latin typeface="IBM Plex Sans" charset="0"/>
                <a:ea typeface="IBM Plex Sans" charset="0"/>
                <a:cs typeface="IBM Plex Sans" charset="0"/>
              </a:rPr>
              <a:t>Removing the differences that provide no value from z/OS to allow it to be part of any pipeline</a:t>
            </a:r>
          </a:p>
          <a:p>
            <a:pPr marL="174617" indent="-174617" defTabSz="457178">
              <a:spcBef>
                <a:spcPts val="1100"/>
              </a:spcBef>
              <a:defRPr/>
            </a:pPr>
            <a:r>
              <a:rPr lang="en-US" sz="1400" dirty="0">
                <a:solidFill>
                  <a:srgbClr val="000000"/>
                </a:solidFill>
                <a:latin typeface="IBM Plex Sans" charset="0"/>
                <a:ea typeface="IBM Plex Sans" charset="0"/>
                <a:cs typeface="IBM Plex Sans" charset="0"/>
              </a:rPr>
              <a:t>Automated Testing at all levels</a:t>
            </a:r>
          </a:p>
        </p:txBody>
      </p:sp>
      <p:pic>
        <p:nvPicPr>
          <p:cNvPr id="37" name="Picture 36">
            <a:extLst>
              <a:ext uri="{FF2B5EF4-FFF2-40B4-BE49-F238E27FC236}">
                <a16:creationId xmlns:a16="http://schemas.microsoft.com/office/drawing/2014/main" id="{2228D8C3-BFBF-436D-A0BD-5F09CF3D7C6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67691" y="-22408"/>
            <a:ext cx="3419508" cy="1790747"/>
          </a:xfrm>
          <a:prstGeom prst="rect">
            <a:avLst/>
          </a:prstGeom>
        </p:spPr>
      </p:pic>
      <p:pic>
        <p:nvPicPr>
          <p:cNvPr id="35" name="Picture 34">
            <a:extLst>
              <a:ext uri="{FF2B5EF4-FFF2-40B4-BE49-F238E27FC236}">
                <a16:creationId xmlns:a16="http://schemas.microsoft.com/office/drawing/2014/main" id="{9A2BAE4F-50B3-4809-BED3-5428DCBACD93}"/>
              </a:ext>
            </a:extLst>
          </p:cNvPr>
          <p:cNvPicPr>
            <a:picLocks noChangeAspect="1"/>
          </p:cNvPicPr>
          <p:nvPr/>
        </p:nvPicPr>
        <p:blipFill>
          <a:blip r:embed="rId11"/>
          <a:stretch>
            <a:fillRect/>
          </a:stretch>
        </p:blipFill>
        <p:spPr>
          <a:xfrm>
            <a:off x="9055367" y="6519236"/>
            <a:ext cx="4121253" cy="373920"/>
          </a:xfrm>
          <a:prstGeom prst="rect">
            <a:avLst/>
          </a:prstGeom>
        </p:spPr>
      </p:pic>
    </p:spTree>
    <p:extLst>
      <p:ext uri="{BB962C8B-B14F-4D97-AF65-F5344CB8AC3E}">
        <p14:creationId xmlns:p14="http://schemas.microsoft.com/office/powerpoint/2010/main" val="2243584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614</TotalTime>
  <Words>7910</Words>
  <Application>Microsoft Office PowerPoint</Application>
  <PresentationFormat>Widescreen</PresentationFormat>
  <Paragraphs>943</Paragraphs>
  <Slides>65</Slides>
  <Notes>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65</vt:i4>
      </vt:variant>
    </vt:vector>
  </HeadingPairs>
  <TitlesOfParts>
    <vt:vector size="81" baseType="lpstr">
      <vt:lpstr>Apex New Medium</vt:lpstr>
      <vt:lpstr>Arial</vt:lpstr>
      <vt:lpstr>Arial Regular</vt:lpstr>
      <vt:lpstr>Calibri</vt:lpstr>
      <vt:lpstr>Calibri Light</vt:lpstr>
      <vt:lpstr>Consolas</vt:lpstr>
      <vt:lpstr>Courier New</vt:lpstr>
      <vt:lpstr>IBM Plex Sans</vt:lpstr>
      <vt:lpstr>IBM Plex Sans Light</vt:lpstr>
      <vt:lpstr>IBM Plex Sans Medium</vt:lpstr>
      <vt:lpstr>IBM Plex Sans SemiBold</vt:lpstr>
      <vt:lpstr>IBM Plex Sans Text</vt:lpstr>
      <vt:lpstr>Lubalin for IBM Book</vt:lpstr>
      <vt:lpstr>Times New Roman</vt:lpstr>
      <vt:lpstr>Wingdings</vt:lpstr>
      <vt:lpstr>Office Theme</vt:lpstr>
      <vt:lpstr>Agenda</vt:lpstr>
      <vt:lpstr>        </vt:lpstr>
      <vt:lpstr>Overview</vt:lpstr>
      <vt:lpstr>Fun Facts  </vt:lpstr>
      <vt:lpstr>Disclaimer</vt:lpstr>
      <vt:lpstr>PowerPoint Presentation</vt:lpstr>
      <vt:lpstr>PowerPoint Presentation</vt:lpstr>
      <vt:lpstr>PowerPoint Presentation</vt:lpstr>
      <vt:lpstr>End to End Strategy </vt:lpstr>
      <vt:lpstr> The pipeline - Integrated with Open Source</vt:lpstr>
      <vt:lpstr>A cross-platform, Enterprise tool stack</vt:lpstr>
      <vt:lpstr>What does SCM stand for ?</vt:lpstr>
      <vt:lpstr>Library Managers</vt:lpstr>
      <vt:lpstr>Full configuration??? (nl)</vt:lpstr>
      <vt:lpstr>What is Git?</vt:lpstr>
      <vt:lpstr>Git in a nutshell</vt:lpstr>
      <vt:lpstr>Working in releases</vt:lpstr>
      <vt:lpstr>What is Jenkins?</vt:lpstr>
      <vt:lpstr>What is Groovy?</vt:lpstr>
      <vt:lpstr>JCL vs Groovy+DBB APIs</vt:lpstr>
      <vt:lpstr>What is Dependency Based Build?</vt:lpstr>
      <vt:lpstr>PowerPoint Presentation</vt:lpstr>
      <vt:lpstr>Components</vt:lpstr>
      <vt:lpstr>Components</vt:lpstr>
      <vt:lpstr>Invoking a DBB build</vt:lpstr>
      <vt:lpstr>Command Line</vt:lpstr>
      <vt:lpstr>Jenkins Groovy Plugin</vt:lpstr>
      <vt:lpstr>IDz User Build</vt:lpstr>
      <vt:lpstr>Migration</vt:lpstr>
      <vt:lpstr>PowerPoint Presentation</vt:lpstr>
      <vt:lpstr>Breaking down the monolith - Interactions of applications</vt:lpstr>
      <vt:lpstr>Cross Application graph showing interface calls between applications</vt:lpstr>
      <vt:lpstr>Migration Tools</vt:lpstr>
      <vt:lpstr>PowerPoint Presentation</vt:lpstr>
      <vt:lpstr>DBB is on Mainframe DEV</vt:lpstr>
      <vt:lpstr>DBB is on developerWorks</vt:lpstr>
      <vt:lpstr>DBB Knowledge Center</vt:lpstr>
      <vt:lpstr>DBB Community on the public GitHub</vt:lpstr>
      <vt:lpstr>Git Migration White Paper</vt:lpstr>
      <vt:lpstr>PowerPoint Presentation</vt:lpstr>
      <vt:lpstr>PowerPoint Presentation</vt:lpstr>
      <vt:lpstr>Use Cases</vt:lpstr>
      <vt:lpstr>Build Script Customization</vt:lpstr>
      <vt:lpstr>Build Script Organization</vt:lpstr>
      <vt:lpstr>ScriptMapping Example</vt:lpstr>
      <vt:lpstr>zOS Command APIs</vt:lpstr>
      <vt:lpstr>Dependency Identification </vt:lpstr>
      <vt:lpstr>Dependency Resolution </vt:lpstr>
      <vt:lpstr>Build Report</vt:lpstr>
      <vt:lpstr>Build Report</vt:lpstr>
      <vt:lpstr>Build Result</vt:lpstr>
      <vt:lpstr>Build Result</vt:lpstr>
      <vt:lpstr>PowerPoint Presentation</vt:lpstr>
      <vt:lpstr>CreatePDS command </vt:lpstr>
      <vt:lpstr>CopyToPDS command</vt:lpstr>
      <vt:lpstr>MVSExec command</vt:lpstr>
      <vt:lpstr>MVSExec command (continued)</vt:lpstr>
      <vt:lpstr>MVSJob</vt:lpstr>
      <vt:lpstr>PowerPoint Presentation</vt:lpstr>
      <vt:lpstr>Tracing and logging</vt:lpstr>
      <vt:lpstr>Turning on tracing</vt:lpstr>
      <vt:lpstr>/usr/lpp/IBM/dbb/conf/log4j.properties</vt:lpstr>
      <vt:lpstr>Debugging – Common Problems</vt:lpstr>
      <vt:lpstr>Debugging – Common Problems</vt:lpstr>
      <vt:lpstr>Debugging – Allocation Errors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Infosys-IBM Z Modernization Summit</dc:title>
  <dc:creator>VIJAYEENDRA NAMASEVI</dc:creator>
  <cp:lastModifiedBy>Nelson Lopez</cp:lastModifiedBy>
  <cp:revision>27</cp:revision>
  <dcterms:created xsi:type="dcterms:W3CDTF">2019-05-20T19:12:37Z</dcterms:created>
  <dcterms:modified xsi:type="dcterms:W3CDTF">2019-05-23T19:10:29Z</dcterms:modified>
</cp:coreProperties>
</file>